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f8b9c5f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f8b9c5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f8b9c5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f8b9c5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f8b9c5f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f8b9c5f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f8b9c5f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f8b9c5f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f8b9c5f0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f8b9c5f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07d5828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07d5828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07d5828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07d5828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b="1" lang="fr" sz="2420"/>
              <a:t>Peux-tu maintenir ton attention à son maximum pendant 1h?</a:t>
            </a:r>
            <a:endParaRPr b="1" sz="24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20">
                <a:highlight>
                  <a:srgbClr val="FFFF00"/>
                </a:highlight>
              </a:rPr>
              <a:t>Peux-tu faire attention à plusieurs choses à la fois?</a:t>
            </a:r>
            <a:endParaRPr sz="242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143500"/>
            <a:ext cx="85206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b="1" lang="fr" sz="2420"/>
              <a:t>Peux-tu maintenir ton attention quand tu es fatigué ou quand tu as faim?</a:t>
            </a:r>
            <a:endParaRPr b="1" sz="24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304750"/>
            <a:ext cx="85206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400"/>
              <a:t>Restez sur une « cible » attentionnelle Sans faire attention à tout le reste</a:t>
            </a:r>
            <a:endParaRPr b="1" sz="2400"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Texte à lire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Etre attentif n’est pas naturel chez l’enfant, la nature nous a conçus pour nous laisser distraire par un bruit, une lumière, un objet qui bouge. Cela permet de nous garder en alerte.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Chaque enfant, chaque adolescent a intérêt à développer la maîtrise de ces distractions. Le développement des capacités attentionnelles est plus difficile à l'âge adulte.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Nous avons besoins de mobiliser notre attention pour conduire sans accident, pour moins nous tromper, pour mieux percevoir,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52625"/>
            <a:ext cx="85206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250"/>
              <a:buFont typeface="Arial"/>
              <a:buNone/>
            </a:pPr>
            <a:r>
              <a:rPr b="1" lang="fr" sz="2400"/>
              <a:t>Restez sur une « cible » attentionnelle Sans faire attention à tout le reste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Texte lu par la formatrice</a:t>
            </a:r>
            <a:r>
              <a:rPr lang="fr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/>
              <a:t>Lorsque vous êtes avec des amis et que tout le monde parle en même temps, il est difficile d’en écouter un seul et de ne pas faire attention à ce que les autres disent.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/>
              <a:t>Lorsqu’un champion automobile court en formule 1, tout risque d’attention d’une seule seconde peut être dramatique pour lui, pour les autres bolides, pour les spectateurs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/>
              <a:t>Bien sûr que c’est fatiguant d’être attentif, mais les bénéfices sont immenses : on retient mieux et on fait mieux les choses.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300"/>
              <a:t>Finalement, pensez-vous qu’il soit possible de faire attention à deux choses en même temps ? Lire un texte et écouter, par exemple.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Exercice d’observation concentrée 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Réponses au </a:t>
            </a:r>
            <a:r>
              <a:rPr lang="fr"/>
              <a:t>quiz</a:t>
            </a:r>
            <a:r>
              <a:rPr lang="fr"/>
              <a:t> sur les différents types de mémoire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