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78A17-E267-4E33-AE5D-53922F93DDC6}" v="179" dt="2023-12-04T10:47:5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A5379-1C5F-4520-BF3B-F86210E187E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B77D89-96B7-4318-9177-7DE31D629A82}">
      <dgm:prSet/>
      <dgm:spPr/>
      <dgm:t>
        <a:bodyPr/>
        <a:lstStyle/>
        <a:p>
          <a:r>
            <a:rPr lang="fr-FR" b="1"/>
            <a:t>Facilitation</a:t>
          </a:r>
          <a:r>
            <a:rPr lang="fr-FR"/>
            <a:t>: Mettre en place des processus pour simplifier les tâches.</a:t>
          </a:r>
          <a:endParaRPr lang="en-US"/>
        </a:p>
      </dgm:t>
    </dgm:pt>
    <dgm:pt modelId="{1366CD6B-D003-4A89-BBAC-6ADC1475F453}" type="parTrans" cxnId="{6319C0AA-E0CA-470F-B48C-C61F22E24D60}">
      <dgm:prSet/>
      <dgm:spPr/>
      <dgm:t>
        <a:bodyPr/>
        <a:lstStyle/>
        <a:p>
          <a:endParaRPr lang="en-US"/>
        </a:p>
      </dgm:t>
    </dgm:pt>
    <dgm:pt modelId="{3CD62D7B-30B8-4A68-A01B-A9212C19E797}" type="sibTrans" cxnId="{6319C0AA-E0CA-470F-B48C-C61F22E24D60}">
      <dgm:prSet/>
      <dgm:spPr/>
      <dgm:t>
        <a:bodyPr/>
        <a:lstStyle/>
        <a:p>
          <a:endParaRPr lang="en-US"/>
        </a:p>
      </dgm:t>
    </dgm:pt>
    <dgm:pt modelId="{58FE5B90-03E0-43CD-BC5E-81612F03BDDD}">
      <dgm:prSet/>
      <dgm:spPr/>
      <dgm:t>
        <a:bodyPr/>
        <a:lstStyle/>
        <a:p>
          <a:r>
            <a:rPr lang="fr-FR" b="1"/>
            <a:t>Automatisation</a:t>
          </a:r>
          <a:r>
            <a:rPr lang="fr-FR"/>
            <a:t>: Utilisation d'outils technologiques pour améliorer l'efficacité.</a:t>
          </a:r>
          <a:endParaRPr lang="en-US"/>
        </a:p>
      </dgm:t>
    </dgm:pt>
    <dgm:pt modelId="{B88BEAC4-D863-42C1-845C-6497BD0C025B}" type="parTrans" cxnId="{1B617FCE-0B35-4A17-820B-AD5E331F150B}">
      <dgm:prSet/>
      <dgm:spPr/>
      <dgm:t>
        <a:bodyPr/>
        <a:lstStyle/>
        <a:p>
          <a:endParaRPr lang="en-US"/>
        </a:p>
      </dgm:t>
    </dgm:pt>
    <dgm:pt modelId="{84755426-E7C2-4B13-8EC9-AE9E96502C66}" type="sibTrans" cxnId="{1B617FCE-0B35-4A17-820B-AD5E331F150B}">
      <dgm:prSet/>
      <dgm:spPr/>
      <dgm:t>
        <a:bodyPr/>
        <a:lstStyle/>
        <a:p>
          <a:endParaRPr lang="en-US"/>
        </a:p>
      </dgm:t>
    </dgm:pt>
    <dgm:pt modelId="{6919910F-0281-4982-8E4B-E99332B88BEF}">
      <dgm:prSet/>
      <dgm:spPr/>
      <dgm:t>
        <a:bodyPr/>
        <a:lstStyle/>
        <a:p>
          <a:r>
            <a:rPr lang="fr-FR" b="1"/>
            <a:t>Leadership</a:t>
          </a:r>
          <a:r>
            <a:rPr lang="fr-FR"/>
            <a:t>: Encourager la prise d'initiative et l'orientation vers les objectifs.</a:t>
          </a:r>
          <a:endParaRPr lang="en-US"/>
        </a:p>
      </dgm:t>
    </dgm:pt>
    <dgm:pt modelId="{4E106408-C6BB-490F-8720-56A1AA91D7E7}" type="parTrans" cxnId="{4CC055A5-D3E3-4A6B-9F76-1CA88ED77FDA}">
      <dgm:prSet/>
      <dgm:spPr/>
      <dgm:t>
        <a:bodyPr/>
        <a:lstStyle/>
        <a:p>
          <a:endParaRPr lang="en-US"/>
        </a:p>
      </dgm:t>
    </dgm:pt>
    <dgm:pt modelId="{84174B28-1557-4412-8680-AD78DFEF3F73}" type="sibTrans" cxnId="{4CC055A5-D3E3-4A6B-9F76-1CA88ED77FDA}">
      <dgm:prSet/>
      <dgm:spPr/>
      <dgm:t>
        <a:bodyPr/>
        <a:lstStyle/>
        <a:p>
          <a:endParaRPr lang="en-US"/>
        </a:p>
      </dgm:t>
    </dgm:pt>
    <dgm:pt modelId="{CD483D5F-D8ED-4CCB-BA19-F6CBF9933582}">
      <dgm:prSet/>
      <dgm:spPr/>
      <dgm:t>
        <a:bodyPr/>
        <a:lstStyle/>
        <a:p>
          <a:r>
            <a:rPr lang="fr-FR" b="1"/>
            <a:t>Culture</a:t>
          </a:r>
          <a:r>
            <a:rPr lang="fr-FR"/>
            <a:t>: Création d'un environnement favorisant l'innovation et l'apprentissage.</a:t>
          </a:r>
          <a:endParaRPr lang="en-US"/>
        </a:p>
      </dgm:t>
    </dgm:pt>
    <dgm:pt modelId="{DB078097-B946-47E6-B4DC-F4D1C59C1C44}" type="parTrans" cxnId="{FF80302C-01DF-498C-88D2-BB0C0CA9A506}">
      <dgm:prSet/>
      <dgm:spPr/>
      <dgm:t>
        <a:bodyPr/>
        <a:lstStyle/>
        <a:p>
          <a:endParaRPr lang="en-US"/>
        </a:p>
      </dgm:t>
    </dgm:pt>
    <dgm:pt modelId="{D42C4D5C-936F-4AD5-8D41-83BA424F8793}" type="sibTrans" cxnId="{FF80302C-01DF-498C-88D2-BB0C0CA9A506}">
      <dgm:prSet/>
      <dgm:spPr/>
      <dgm:t>
        <a:bodyPr/>
        <a:lstStyle/>
        <a:p>
          <a:endParaRPr lang="en-US"/>
        </a:p>
      </dgm:t>
    </dgm:pt>
    <dgm:pt modelId="{F93ABB7D-B13D-4F79-864C-296918532915}" type="pres">
      <dgm:prSet presAssocID="{AA8A5379-1C5F-4520-BF3B-F86210E187E6}" presName="diagram" presStyleCnt="0">
        <dgm:presLayoutVars>
          <dgm:dir/>
          <dgm:resizeHandles val="exact"/>
        </dgm:presLayoutVars>
      </dgm:prSet>
      <dgm:spPr/>
    </dgm:pt>
    <dgm:pt modelId="{CF3291AD-0F30-4881-BAE1-349836D843B0}" type="pres">
      <dgm:prSet presAssocID="{9DB77D89-96B7-4318-9177-7DE31D629A82}" presName="node" presStyleLbl="node1" presStyleIdx="0" presStyleCnt="4">
        <dgm:presLayoutVars>
          <dgm:bulletEnabled val="1"/>
        </dgm:presLayoutVars>
      </dgm:prSet>
      <dgm:spPr/>
    </dgm:pt>
    <dgm:pt modelId="{AC4CFA5D-A637-4F34-B78D-465839717120}" type="pres">
      <dgm:prSet presAssocID="{3CD62D7B-30B8-4A68-A01B-A9212C19E797}" presName="sibTrans" presStyleLbl="sibTrans2D1" presStyleIdx="0" presStyleCnt="3"/>
      <dgm:spPr/>
    </dgm:pt>
    <dgm:pt modelId="{6934DA38-A6A1-46E4-B037-ED624B4779B4}" type="pres">
      <dgm:prSet presAssocID="{3CD62D7B-30B8-4A68-A01B-A9212C19E797}" presName="connectorText" presStyleLbl="sibTrans2D1" presStyleIdx="0" presStyleCnt="3"/>
      <dgm:spPr/>
    </dgm:pt>
    <dgm:pt modelId="{62995E4E-8ADD-497D-9553-FF35D64508CD}" type="pres">
      <dgm:prSet presAssocID="{58FE5B90-03E0-43CD-BC5E-81612F03BDDD}" presName="node" presStyleLbl="node1" presStyleIdx="1" presStyleCnt="4">
        <dgm:presLayoutVars>
          <dgm:bulletEnabled val="1"/>
        </dgm:presLayoutVars>
      </dgm:prSet>
      <dgm:spPr/>
    </dgm:pt>
    <dgm:pt modelId="{1DCBDBD9-1A80-451C-B838-E61C7AADCB23}" type="pres">
      <dgm:prSet presAssocID="{84755426-E7C2-4B13-8EC9-AE9E96502C66}" presName="sibTrans" presStyleLbl="sibTrans2D1" presStyleIdx="1" presStyleCnt="3"/>
      <dgm:spPr/>
    </dgm:pt>
    <dgm:pt modelId="{EE70E682-9126-47D5-B13D-3F8DBB91682A}" type="pres">
      <dgm:prSet presAssocID="{84755426-E7C2-4B13-8EC9-AE9E96502C66}" presName="connectorText" presStyleLbl="sibTrans2D1" presStyleIdx="1" presStyleCnt="3"/>
      <dgm:spPr/>
    </dgm:pt>
    <dgm:pt modelId="{2A3CBC9B-6EA9-47C1-B999-36D72E73776E}" type="pres">
      <dgm:prSet presAssocID="{6919910F-0281-4982-8E4B-E99332B88BEF}" presName="node" presStyleLbl="node1" presStyleIdx="2" presStyleCnt="4">
        <dgm:presLayoutVars>
          <dgm:bulletEnabled val="1"/>
        </dgm:presLayoutVars>
      </dgm:prSet>
      <dgm:spPr/>
    </dgm:pt>
    <dgm:pt modelId="{E355A71A-3C15-4993-86BB-DC32242DBB1B}" type="pres">
      <dgm:prSet presAssocID="{84174B28-1557-4412-8680-AD78DFEF3F73}" presName="sibTrans" presStyleLbl="sibTrans2D1" presStyleIdx="2" presStyleCnt="3"/>
      <dgm:spPr/>
    </dgm:pt>
    <dgm:pt modelId="{C052C7C9-D4F2-4E36-B9C9-2004A13DBE8B}" type="pres">
      <dgm:prSet presAssocID="{84174B28-1557-4412-8680-AD78DFEF3F73}" presName="connectorText" presStyleLbl="sibTrans2D1" presStyleIdx="2" presStyleCnt="3"/>
      <dgm:spPr/>
    </dgm:pt>
    <dgm:pt modelId="{2F462B68-D2BA-4591-AC91-7F46CDAA0CA8}" type="pres">
      <dgm:prSet presAssocID="{CD483D5F-D8ED-4CCB-BA19-F6CBF9933582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5FA25-EA9A-40B7-AC49-C37AA00C257C}" type="presOf" srcId="{84174B28-1557-4412-8680-AD78DFEF3F73}" destId="{E355A71A-3C15-4993-86BB-DC32242DBB1B}" srcOrd="0" destOrd="0" presId="urn:microsoft.com/office/officeart/2005/8/layout/process5"/>
    <dgm:cxn modelId="{FF80302C-01DF-498C-88D2-BB0C0CA9A506}" srcId="{AA8A5379-1C5F-4520-BF3B-F86210E187E6}" destId="{CD483D5F-D8ED-4CCB-BA19-F6CBF9933582}" srcOrd="3" destOrd="0" parTransId="{DB078097-B946-47E6-B4DC-F4D1C59C1C44}" sibTransId="{D42C4D5C-936F-4AD5-8D41-83BA424F8793}"/>
    <dgm:cxn modelId="{39440840-771A-4D88-A96B-CDE86C44CC3F}" type="presOf" srcId="{58FE5B90-03E0-43CD-BC5E-81612F03BDDD}" destId="{62995E4E-8ADD-497D-9553-FF35D64508CD}" srcOrd="0" destOrd="0" presId="urn:microsoft.com/office/officeart/2005/8/layout/process5"/>
    <dgm:cxn modelId="{264A6C8C-17F7-4160-8713-D9ED6C0CDC13}" type="presOf" srcId="{AA8A5379-1C5F-4520-BF3B-F86210E187E6}" destId="{F93ABB7D-B13D-4F79-864C-296918532915}" srcOrd="0" destOrd="0" presId="urn:microsoft.com/office/officeart/2005/8/layout/process5"/>
    <dgm:cxn modelId="{A39D0399-F257-4242-93D2-379FAEF29F5D}" type="presOf" srcId="{3CD62D7B-30B8-4A68-A01B-A9212C19E797}" destId="{6934DA38-A6A1-46E4-B037-ED624B4779B4}" srcOrd="1" destOrd="0" presId="urn:microsoft.com/office/officeart/2005/8/layout/process5"/>
    <dgm:cxn modelId="{4CC055A5-D3E3-4A6B-9F76-1CA88ED77FDA}" srcId="{AA8A5379-1C5F-4520-BF3B-F86210E187E6}" destId="{6919910F-0281-4982-8E4B-E99332B88BEF}" srcOrd="2" destOrd="0" parTransId="{4E106408-C6BB-490F-8720-56A1AA91D7E7}" sibTransId="{84174B28-1557-4412-8680-AD78DFEF3F73}"/>
    <dgm:cxn modelId="{6319C0AA-E0CA-470F-B48C-C61F22E24D60}" srcId="{AA8A5379-1C5F-4520-BF3B-F86210E187E6}" destId="{9DB77D89-96B7-4318-9177-7DE31D629A82}" srcOrd="0" destOrd="0" parTransId="{1366CD6B-D003-4A89-BBAC-6ADC1475F453}" sibTransId="{3CD62D7B-30B8-4A68-A01B-A9212C19E797}"/>
    <dgm:cxn modelId="{D95DE6B3-D90F-4178-8410-6BFBDBCE7450}" type="presOf" srcId="{CD483D5F-D8ED-4CCB-BA19-F6CBF9933582}" destId="{2F462B68-D2BA-4591-AC91-7F46CDAA0CA8}" srcOrd="0" destOrd="0" presId="urn:microsoft.com/office/officeart/2005/8/layout/process5"/>
    <dgm:cxn modelId="{E8E39CBA-7788-4AF8-968E-BA008CF9853E}" type="presOf" srcId="{84755426-E7C2-4B13-8EC9-AE9E96502C66}" destId="{1DCBDBD9-1A80-451C-B838-E61C7AADCB23}" srcOrd="0" destOrd="0" presId="urn:microsoft.com/office/officeart/2005/8/layout/process5"/>
    <dgm:cxn modelId="{EAF31BC7-4B32-46FF-A599-AD739380E88F}" type="presOf" srcId="{84174B28-1557-4412-8680-AD78DFEF3F73}" destId="{C052C7C9-D4F2-4E36-B9C9-2004A13DBE8B}" srcOrd="1" destOrd="0" presId="urn:microsoft.com/office/officeart/2005/8/layout/process5"/>
    <dgm:cxn modelId="{1B617FCE-0B35-4A17-820B-AD5E331F150B}" srcId="{AA8A5379-1C5F-4520-BF3B-F86210E187E6}" destId="{58FE5B90-03E0-43CD-BC5E-81612F03BDDD}" srcOrd="1" destOrd="0" parTransId="{B88BEAC4-D863-42C1-845C-6497BD0C025B}" sibTransId="{84755426-E7C2-4B13-8EC9-AE9E96502C66}"/>
    <dgm:cxn modelId="{85D3BBD4-A9AD-4981-9F07-CEA23536D405}" type="presOf" srcId="{6919910F-0281-4982-8E4B-E99332B88BEF}" destId="{2A3CBC9B-6EA9-47C1-B999-36D72E73776E}" srcOrd="0" destOrd="0" presId="urn:microsoft.com/office/officeart/2005/8/layout/process5"/>
    <dgm:cxn modelId="{46F3AEE1-41E4-4F79-9C41-7719F0A148EC}" type="presOf" srcId="{9DB77D89-96B7-4318-9177-7DE31D629A82}" destId="{CF3291AD-0F30-4881-BAE1-349836D843B0}" srcOrd="0" destOrd="0" presId="urn:microsoft.com/office/officeart/2005/8/layout/process5"/>
    <dgm:cxn modelId="{9943F0F0-05CF-48BD-9727-D04F3F9B6703}" type="presOf" srcId="{3CD62D7B-30B8-4A68-A01B-A9212C19E797}" destId="{AC4CFA5D-A637-4F34-B78D-465839717120}" srcOrd="0" destOrd="0" presId="urn:microsoft.com/office/officeart/2005/8/layout/process5"/>
    <dgm:cxn modelId="{33EB52F4-8CEB-4683-B30C-F23C5BB632F3}" type="presOf" srcId="{84755426-E7C2-4B13-8EC9-AE9E96502C66}" destId="{EE70E682-9126-47D5-B13D-3F8DBB91682A}" srcOrd="1" destOrd="0" presId="urn:microsoft.com/office/officeart/2005/8/layout/process5"/>
    <dgm:cxn modelId="{A1496E81-9AC2-4AFC-8614-3D103907F22B}" type="presParOf" srcId="{F93ABB7D-B13D-4F79-864C-296918532915}" destId="{CF3291AD-0F30-4881-BAE1-349836D843B0}" srcOrd="0" destOrd="0" presId="urn:microsoft.com/office/officeart/2005/8/layout/process5"/>
    <dgm:cxn modelId="{81A131C8-3137-45CA-94A2-1EE782DF363F}" type="presParOf" srcId="{F93ABB7D-B13D-4F79-864C-296918532915}" destId="{AC4CFA5D-A637-4F34-B78D-465839717120}" srcOrd="1" destOrd="0" presId="urn:microsoft.com/office/officeart/2005/8/layout/process5"/>
    <dgm:cxn modelId="{B47D4C3F-CE90-4E98-84B6-3718BBB6C38A}" type="presParOf" srcId="{AC4CFA5D-A637-4F34-B78D-465839717120}" destId="{6934DA38-A6A1-46E4-B037-ED624B4779B4}" srcOrd="0" destOrd="0" presId="urn:microsoft.com/office/officeart/2005/8/layout/process5"/>
    <dgm:cxn modelId="{F879B132-D1B4-4FF4-B0FA-A7F80DB6CF60}" type="presParOf" srcId="{F93ABB7D-B13D-4F79-864C-296918532915}" destId="{62995E4E-8ADD-497D-9553-FF35D64508CD}" srcOrd="2" destOrd="0" presId="urn:microsoft.com/office/officeart/2005/8/layout/process5"/>
    <dgm:cxn modelId="{E9F8663C-D8C1-46C2-B485-9C929D0A4B2C}" type="presParOf" srcId="{F93ABB7D-B13D-4F79-864C-296918532915}" destId="{1DCBDBD9-1A80-451C-B838-E61C7AADCB23}" srcOrd="3" destOrd="0" presId="urn:microsoft.com/office/officeart/2005/8/layout/process5"/>
    <dgm:cxn modelId="{713013ED-01AC-46A6-A955-3E7B021B57EF}" type="presParOf" srcId="{1DCBDBD9-1A80-451C-B838-E61C7AADCB23}" destId="{EE70E682-9126-47D5-B13D-3F8DBB91682A}" srcOrd="0" destOrd="0" presId="urn:microsoft.com/office/officeart/2005/8/layout/process5"/>
    <dgm:cxn modelId="{ADED9A2F-2806-43ED-A12A-E0DEEEFDA6D9}" type="presParOf" srcId="{F93ABB7D-B13D-4F79-864C-296918532915}" destId="{2A3CBC9B-6EA9-47C1-B999-36D72E73776E}" srcOrd="4" destOrd="0" presId="urn:microsoft.com/office/officeart/2005/8/layout/process5"/>
    <dgm:cxn modelId="{81D4C6C4-855F-4BD0-8B8A-67CEEE6B3985}" type="presParOf" srcId="{F93ABB7D-B13D-4F79-864C-296918532915}" destId="{E355A71A-3C15-4993-86BB-DC32242DBB1B}" srcOrd="5" destOrd="0" presId="urn:microsoft.com/office/officeart/2005/8/layout/process5"/>
    <dgm:cxn modelId="{701DD1FB-D7FD-442A-AAE2-57EC808B3C32}" type="presParOf" srcId="{E355A71A-3C15-4993-86BB-DC32242DBB1B}" destId="{C052C7C9-D4F2-4E36-B9C9-2004A13DBE8B}" srcOrd="0" destOrd="0" presId="urn:microsoft.com/office/officeart/2005/8/layout/process5"/>
    <dgm:cxn modelId="{4825E5D1-C6ED-4F4B-B21F-4E49A0A6CB86}" type="presParOf" srcId="{F93ABB7D-B13D-4F79-864C-296918532915}" destId="{2F462B68-D2BA-4591-AC91-7F46CDAA0CA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291AD-0F30-4881-BAE1-349836D843B0}">
      <dsp:nvSpPr>
        <dsp:cNvPr id="0" name=""/>
        <dsp:cNvSpPr/>
      </dsp:nvSpPr>
      <dsp:spPr>
        <a:xfrm>
          <a:off x="422302" y="1428"/>
          <a:ext cx="2472809" cy="148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Facilitation</a:t>
          </a:r>
          <a:r>
            <a:rPr lang="fr-FR" sz="1700" kern="1200"/>
            <a:t>: Mettre en place des processus pour simplifier les tâches.</a:t>
          </a:r>
          <a:endParaRPr lang="en-US" sz="1700" kern="1200"/>
        </a:p>
      </dsp:txBody>
      <dsp:txXfrm>
        <a:off x="465758" y="44884"/>
        <a:ext cx="2385897" cy="1396773"/>
      </dsp:txXfrm>
    </dsp:sp>
    <dsp:sp modelId="{AC4CFA5D-A637-4F34-B78D-465839717120}">
      <dsp:nvSpPr>
        <dsp:cNvPr id="0" name=""/>
        <dsp:cNvSpPr/>
      </dsp:nvSpPr>
      <dsp:spPr>
        <a:xfrm>
          <a:off x="3112719" y="436643"/>
          <a:ext cx="524235" cy="613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12719" y="559294"/>
        <a:ext cx="366965" cy="367954"/>
      </dsp:txXfrm>
    </dsp:sp>
    <dsp:sp modelId="{62995E4E-8ADD-497D-9553-FF35D64508CD}">
      <dsp:nvSpPr>
        <dsp:cNvPr id="0" name=""/>
        <dsp:cNvSpPr/>
      </dsp:nvSpPr>
      <dsp:spPr>
        <a:xfrm>
          <a:off x="3884235" y="1428"/>
          <a:ext cx="2472809" cy="148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Automatisation</a:t>
          </a:r>
          <a:r>
            <a:rPr lang="fr-FR" sz="1700" kern="1200"/>
            <a:t>: Utilisation d'outils technologiques pour améliorer l'efficacité.</a:t>
          </a:r>
          <a:endParaRPr lang="en-US" sz="1700" kern="1200"/>
        </a:p>
      </dsp:txBody>
      <dsp:txXfrm>
        <a:off x="3927691" y="44884"/>
        <a:ext cx="2385897" cy="1396773"/>
      </dsp:txXfrm>
    </dsp:sp>
    <dsp:sp modelId="{1DCBDBD9-1A80-451C-B838-E61C7AADCB23}">
      <dsp:nvSpPr>
        <dsp:cNvPr id="0" name=""/>
        <dsp:cNvSpPr/>
      </dsp:nvSpPr>
      <dsp:spPr>
        <a:xfrm>
          <a:off x="6574651" y="436643"/>
          <a:ext cx="524235" cy="613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74651" y="559294"/>
        <a:ext cx="366965" cy="367954"/>
      </dsp:txXfrm>
    </dsp:sp>
    <dsp:sp modelId="{2A3CBC9B-6EA9-47C1-B999-36D72E73776E}">
      <dsp:nvSpPr>
        <dsp:cNvPr id="0" name=""/>
        <dsp:cNvSpPr/>
      </dsp:nvSpPr>
      <dsp:spPr>
        <a:xfrm>
          <a:off x="7346168" y="1428"/>
          <a:ext cx="2472809" cy="148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Leadership</a:t>
          </a:r>
          <a:r>
            <a:rPr lang="fr-FR" sz="1700" kern="1200"/>
            <a:t>: Encourager la prise d'initiative et l'orientation vers les objectifs.</a:t>
          </a:r>
          <a:endParaRPr lang="en-US" sz="1700" kern="1200"/>
        </a:p>
      </dsp:txBody>
      <dsp:txXfrm>
        <a:off x="7389624" y="44884"/>
        <a:ext cx="2385897" cy="1396773"/>
      </dsp:txXfrm>
    </dsp:sp>
    <dsp:sp modelId="{E355A71A-3C15-4993-86BB-DC32242DBB1B}">
      <dsp:nvSpPr>
        <dsp:cNvPr id="0" name=""/>
        <dsp:cNvSpPr/>
      </dsp:nvSpPr>
      <dsp:spPr>
        <a:xfrm rot="5400000">
          <a:off x="8320454" y="1658210"/>
          <a:ext cx="524235" cy="613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398595" y="1702720"/>
        <a:ext cx="367954" cy="366965"/>
      </dsp:txXfrm>
    </dsp:sp>
    <dsp:sp modelId="{2F462B68-D2BA-4591-AC91-7F46CDAA0CA8}">
      <dsp:nvSpPr>
        <dsp:cNvPr id="0" name=""/>
        <dsp:cNvSpPr/>
      </dsp:nvSpPr>
      <dsp:spPr>
        <a:xfrm>
          <a:off x="7346168" y="2474237"/>
          <a:ext cx="2472809" cy="148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Culture</a:t>
          </a:r>
          <a:r>
            <a:rPr lang="fr-FR" sz="1700" kern="1200"/>
            <a:t>: Création d'un environnement favorisant l'innovation et l'apprentissage.</a:t>
          </a:r>
          <a:endParaRPr lang="en-US" sz="1700" kern="1200"/>
        </a:p>
      </dsp:txBody>
      <dsp:txXfrm>
        <a:off x="7389624" y="2517693"/>
        <a:ext cx="2385897" cy="1396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7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4,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43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3CC3192C-45DA-3682-760F-B838B4B7A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4" r="30004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3700" dirty="0">
                <a:solidFill>
                  <a:schemeClr val="bg1"/>
                </a:solidFill>
                <a:cs typeface="Calibri Light"/>
              </a:rPr>
              <a:t>       Méthode </a:t>
            </a:r>
            <a:br>
              <a:rPr lang="fr-FR" sz="3700" dirty="0">
                <a:cs typeface="Calibri Light"/>
              </a:rPr>
            </a:br>
            <a:r>
              <a:rPr lang="fr-FR" sz="3700" dirty="0">
                <a:solidFill>
                  <a:srgbClr val="FF0000"/>
                </a:solidFill>
                <a:cs typeface="Calibri Light"/>
              </a:rPr>
              <a:t>F</a:t>
            </a:r>
            <a:r>
              <a:rPr lang="fr-FR" sz="3700" dirty="0">
                <a:solidFill>
                  <a:schemeClr val="bg1"/>
                </a:solidFill>
                <a:cs typeface="Calibri Light"/>
              </a:rPr>
              <a:t>acilitation</a:t>
            </a:r>
            <a:br>
              <a:rPr lang="fr-FR" sz="3700" dirty="0">
                <a:cs typeface="Calibri Light"/>
              </a:rPr>
            </a:br>
            <a:r>
              <a:rPr lang="fr-FR" sz="3700" b="1" dirty="0">
                <a:solidFill>
                  <a:srgbClr val="FF0000"/>
                </a:solidFill>
                <a:cs typeface="Calibri Light"/>
              </a:rPr>
              <a:t>A</a:t>
            </a:r>
            <a:r>
              <a:rPr lang="fr-FR" sz="3700" dirty="0">
                <a:solidFill>
                  <a:schemeClr val="bg1"/>
                </a:solidFill>
                <a:cs typeface="Calibri Light"/>
              </a:rPr>
              <a:t>utomatisation</a:t>
            </a:r>
            <a:br>
              <a:rPr lang="fr-FR" sz="3700" dirty="0">
                <a:cs typeface="Calibri Light"/>
              </a:rPr>
            </a:br>
            <a:r>
              <a:rPr lang="fr-FR" sz="3700" dirty="0">
                <a:solidFill>
                  <a:srgbClr val="FF0000"/>
                </a:solidFill>
                <a:cs typeface="Calibri Light"/>
              </a:rPr>
              <a:t>L</a:t>
            </a:r>
            <a:r>
              <a:rPr lang="fr-FR" sz="3700" dirty="0">
                <a:solidFill>
                  <a:schemeClr val="bg1"/>
                </a:solidFill>
                <a:cs typeface="Calibri Light"/>
              </a:rPr>
              <a:t>eadership</a:t>
            </a:r>
            <a:br>
              <a:rPr lang="fr-FR" sz="3700" dirty="0">
                <a:cs typeface="Calibri Light"/>
              </a:rPr>
            </a:br>
            <a:r>
              <a:rPr lang="fr-FR" sz="3700" b="1" dirty="0">
                <a:solidFill>
                  <a:srgbClr val="FF0000"/>
                </a:solidFill>
                <a:cs typeface="Calibri Light"/>
              </a:rPr>
              <a:t>C</a:t>
            </a:r>
            <a:r>
              <a:rPr lang="fr-FR" sz="3700" dirty="0">
                <a:solidFill>
                  <a:schemeClr val="bg1"/>
                </a:solidFill>
                <a:cs typeface="Calibri Light"/>
              </a:rPr>
              <a:t>ulture</a:t>
            </a:r>
            <a:br>
              <a:rPr lang="fr-FR" sz="3700" dirty="0">
                <a:cs typeface="Calibri Light"/>
              </a:rPr>
            </a:br>
            <a:endParaRPr lang="fr-FR" sz="370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039692-E791-0E04-1C10-E5994DEAE1F3}"/>
              </a:ext>
            </a:extLst>
          </p:cNvPr>
          <p:cNvSpPr txBox="1"/>
          <p:nvPr/>
        </p:nvSpPr>
        <p:spPr>
          <a:xfrm>
            <a:off x="6893442" y="5901070"/>
            <a:ext cx="48909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Nadia – Xavier – Olivier – David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E7765-5B99-247D-CA2F-E52D8CBE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fr-FR" dirty="0">
                <a:solidFill>
                  <a:srgbClr val="374151"/>
                </a:solidFill>
                <a:ea typeface="+mj-lt"/>
                <a:cs typeface="+mj-lt"/>
              </a:rPr>
              <a:t>Introduction à la méthode FALC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BDA6A0-5E01-9341-6A6C-137587DA1B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49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AC942-EFBE-CB66-9088-6E1CE23C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fr-FR" dirty="0">
                <a:solidFill>
                  <a:srgbClr val="374151"/>
                </a:solidFill>
                <a:ea typeface="+mj-lt"/>
                <a:cs typeface="+mj-lt"/>
              </a:rPr>
              <a:t>Facilitation dans la méthode FALC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DB450-83DA-8D84-AEA4-17A10EA0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Encourager la collaboration et la communication transparente.</a:t>
            </a:r>
            <a:endParaRPr lang="fr-FR" sz="3600" dirty="0"/>
          </a:p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Simplifier les processus pour éliminer les obstacles.</a:t>
            </a:r>
            <a:endParaRPr lang="fr-FR" sz="3600" dirty="0"/>
          </a:p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Encadrer et soutenir les équipes pour atteindre leurs objectifs.</a:t>
            </a: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80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2A1B5-A241-9846-3CE2-B463400C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fr-FR" dirty="0">
                <a:solidFill>
                  <a:srgbClr val="374151"/>
                </a:solidFill>
                <a:ea typeface="+mj-lt"/>
                <a:cs typeface="+mj-lt"/>
              </a:rPr>
              <a:t>Automatisation dans la méthode FALC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CAFDC1-DC30-96C4-83B1-B3DB8074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Utiliser des outils et des technologies pour rationaliser les tâches répétitives.</a:t>
            </a:r>
            <a:endParaRPr lang="fr-FR" sz="3600" dirty="0"/>
          </a:p>
          <a:p>
            <a:r>
              <a:rPr lang="fr-FR" sz="3600">
                <a:solidFill>
                  <a:srgbClr val="374151"/>
                </a:solidFill>
                <a:ea typeface="+mn-lt"/>
                <a:cs typeface="+mn-lt"/>
              </a:rPr>
              <a:t>Améliorer l'efficacité opérationnelle grâce à l'automatisation des processus.</a:t>
            </a:r>
            <a:endParaRPr lang="fr-FR" sz="3600"/>
          </a:p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Exemples d'outils : CRM, logiciels de gestion de projet, etc.</a:t>
            </a: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81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A8B51-C864-D8CD-B854-9E33E8F3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fr-FR" dirty="0">
                <a:solidFill>
                  <a:srgbClr val="374151"/>
                </a:solidFill>
                <a:ea typeface="+mj-lt"/>
                <a:cs typeface="+mj-lt"/>
              </a:rPr>
              <a:t>Leadership et Culture dans la méthode FALC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FA24C-9A3A-4B61-B064-C17F5C2E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Encourager le leadership à tous les niveaux de l'organisation.</a:t>
            </a:r>
            <a:endParaRPr lang="fr-FR" sz="3600" dirty="0"/>
          </a:p>
          <a:p>
            <a:r>
              <a:rPr lang="fr-FR" sz="3600">
                <a:solidFill>
                  <a:srgbClr val="374151"/>
                </a:solidFill>
                <a:ea typeface="+mn-lt"/>
                <a:cs typeface="+mn-lt"/>
              </a:rPr>
              <a:t>Créer une culture d'apprentissage continu et d'innovation.</a:t>
            </a:r>
            <a:endParaRPr lang="fr-FR" sz="3600"/>
          </a:p>
          <a:p>
            <a:r>
              <a:rPr lang="fr-FR" sz="3600" dirty="0">
                <a:solidFill>
                  <a:srgbClr val="374151"/>
                </a:solidFill>
                <a:ea typeface="+mn-lt"/>
                <a:cs typeface="+mn-lt"/>
              </a:rPr>
              <a:t>Importance de l'alignement des valeurs et des actions pour une culture solide.</a:t>
            </a: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5821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GradientRiseVTI</vt:lpstr>
      <vt:lpstr>       Méthode  Facilitation Automatisation Leadership Culture </vt:lpstr>
      <vt:lpstr>Introduction à la méthode FALC</vt:lpstr>
      <vt:lpstr>Facilitation dans la méthode FALC</vt:lpstr>
      <vt:lpstr>Automatisation dans la méthode FALC</vt:lpstr>
      <vt:lpstr>Leadership et Culture dans la méthode FALC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92</cp:revision>
  <dcterms:created xsi:type="dcterms:W3CDTF">2023-12-04T10:19:14Z</dcterms:created>
  <dcterms:modified xsi:type="dcterms:W3CDTF">2023-12-04T10:55:25Z</dcterms:modified>
</cp:coreProperties>
</file>