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Изображени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Изображение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Черненко Вероник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Черненко Вероника</a:t>
            </a:r>
          </a:p>
        </p:txBody>
      </p:sp>
      <p:sp>
        <p:nvSpPr>
          <p:cNvPr id="152" name="Карточная угадайк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DC700"/>
                </a:solidFill>
              </a:defRPr>
            </a:lvl1pPr>
          </a:lstStyle>
          <a:p>
            <a:pPr/>
            <a:r>
              <a:t>Карточная угадайка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Иде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DC700"/>
                </a:solidFill>
              </a:defRPr>
            </a:lvl1pPr>
          </a:lstStyle>
          <a:p>
            <a:pPr/>
            <a:r>
              <a:t>Идея</a:t>
            </a:r>
          </a:p>
        </p:txBody>
      </p:sp>
      <p:sp>
        <p:nvSpPr>
          <p:cNvPr id="155" name="Идея приложения — создать приложение, которые позволит людям улучшить свои знания географии…"/>
          <p:cNvSpPr txBox="1"/>
          <p:nvPr>
            <p:ph type="body" idx="1"/>
          </p:nvPr>
        </p:nvSpPr>
        <p:spPr>
          <a:xfrm>
            <a:off x="1217711" y="4009348"/>
            <a:ext cx="21948578" cy="8483601"/>
          </a:xfrm>
          <a:prstGeom prst="rect">
            <a:avLst/>
          </a:prstGeom>
        </p:spPr>
        <p:txBody>
          <a:bodyPr/>
          <a:lstStyle/>
          <a:p>
            <a:pPr/>
            <a:r>
              <a:t>Идея приложения — создать приложение, которые позволит людям улучшить свои знания географии</a:t>
            </a:r>
          </a:p>
          <a:p>
            <a:pPr/>
          </a:p>
          <a:p>
            <a:pPr marL="0" indent="0">
              <a:buSzTx/>
              <a:buNone/>
            </a:pPr>
            <a:r>
              <a:t>Включает в себя:</a:t>
            </a:r>
          </a:p>
          <a:p>
            <a:pPr>
              <a:buSzPct val="45000"/>
              <a:buBlip>
                <a:blip r:embed="rId2"/>
              </a:buBlip>
            </a:pPr>
            <a:r>
              <a:t>Вопросы по карте</a:t>
            </a:r>
          </a:p>
          <a:p>
            <a:pPr>
              <a:buSzPct val="45000"/>
              <a:buBlip>
                <a:blip r:embed="rId2"/>
              </a:buBlip>
            </a:pPr>
            <a:r>
              <a:t>Статистику по всем попыткам и ответам пользователя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Что получилос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>
                <a:solidFill>
                  <a:srgbClr val="FDC700"/>
                </a:solidFill>
              </a:defRPr>
            </a:lvl1pPr>
          </a:lstStyle>
          <a:p>
            <a:pPr/>
            <a:r>
              <a:t>Что получилось</a:t>
            </a:r>
          </a:p>
        </p:txBody>
      </p:sp>
      <p:sp>
        <p:nvSpPr>
          <p:cNvPr id="158" name="окна с правилами игры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окна с правилами игры</a:t>
            </a:r>
          </a:p>
        </p:txBody>
      </p:sp>
      <p:pic>
        <p:nvPicPr>
          <p:cNvPr id="159" name="933D1E24-AB41-4658-AEDC-BC71A54AD273-L0-001.jpeg" descr="933D1E24-AB41-4658-AEDC-BC71A54AD273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8287" y="4353708"/>
            <a:ext cx="10995893" cy="6660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23D88518-AAD8-45FA-9A62-A0010F04DBD9-L0-001.jpeg" descr="23D88518-AAD8-45FA-9A62-A0010F04DBD9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63935" y="6629157"/>
            <a:ext cx="7777944" cy="6130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Что получилос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>
                <a:solidFill>
                  <a:srgbClr val="FDC700"/>
                </a:solidFill>
              </a:defRPr>
            </a:lvl1pPr>
          </a:lstStyle>
          <a:p>
            <a:pPr/>
            <a:r>
              <a:t>Что получилось</a:t>
            </a:r>
          </a:p>
        </p:txBody>
      </p:sp>
      <p:sp>
        <p:nvSpPr>
          <p:cNvPr id="163" name="сама игра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сама игра</a:t>
            </a:r>
          </a:p>
        </p:txBody>
      </p:sp>
      <p:pic>
        <p:nvPicPr>
          <p:cNvPr id="164" name="A959452E-82E9-4171-885C-25F7B9356B22-L0-001.jpeg" descr="A959452E-82E9-4171-885C-25F7B9356B22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9332" y="4797693"/>
            <a:ext cx="15748001" cy="736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90D186FA-EFD9-4A99-8AB1-DBAE556A0EC5-L0-001.jpeg" descr="90D186FA-EFD9-4A99-8AB1-DBAE556A0EC5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3723" y="3534825"/>
            <a:ext cx="6240116" cy="4878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Что получилос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>
                <a:solidFill>
                  <a:srgbClr val="FDC700"/>
                </a:solidFill>
              </a:defRPr>
            </a:lvl1pPr>
          </a:lstStyle>
          <a:p>
            <a:pPr/>
            <a:r>
              <a:t>Что получилось</a:t>
            </a:r>
          </a:p>
        </p:txBody>
      </p:sp>
      <p:sp>
        <p:nvSpPr>
          <p:cNvPr id="168" name="статистика по попыткам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статистика по попыткам</a:t>
            </a:r>
          </a:p>
        </p:txBody>
      </p:sp>
      <p:pic>
        <p:nvPicPr>
          <p:cNvPr id="169" name="5E721269-0757-463A-80F4-B6847230B66B-L0-001.jpeg" descr="5E721269-0757-463A-80F4-B6847230B66B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9170" y="4060930"/>
            <a:ext cx="17348201" cy="774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Что получилос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>
                <a:solidFill>
                  <a:srgbClr val="FDC700"/>
                </a:solidFill>
              </a:defRPr>
            </a:lvl1pPr>
          </a:lstStyle>
          <a:p>
            <a:pPr/>
            <a:r>
              <a:t>Что получилось</a:t>
            </a:r>
          </a:p>
        </p:txBody>
      </p:sp>
      <p:sp>
        <p:nvSpPr>
          <p:cNvPr id="172" name="статистика по заданиям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статистика по заданиям</a:t>
            </a:r>
          </a:p>
        </p:txBody>
      </p:sp>
      <p:pic>
        <p:nvPicPr>
          <p:cNvPr id="173" name="D703D255-806F-4369-A862-4489564CAA50-L0-001.jpeg" descr="D703D255-806F-4369-A862-4489564CAA50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1523" y="4326036"/>
            <a:ext cx="17208501" cy="773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Что получилос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>
                <a:solidFill>
                  <a:srgbClr val="FDC700"/>
                </a:solidFill>
              </a:defRPr>
            </a:lvl1pPr>
          </a:lstStyle>
          <a:p>
            <a:pPr/>
            <a:r>
              <a:t>Что получилось</a:t>
            </a:r>
          </a:p>
        </p:txBody>
      </p:sp>
      <p:sp>
        <p:nvSpPr>
          <p:cNvPr id="176" name="статистика по вопросам, на которые пользователь не знает ответ"/>
          <p:cNvSpPr txBox="1"/>
          <p:nvPr>
            <p:ph type="body" idx="22"/>
          </p:nvPr>
        </p:nvSpPr>
        <p:spPr>
          <a:xfrm>
            <a:off x="1765462" y="2368356"/>
            <a:ext cx="9040183" cy="13118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43889">
              <a:defRPr spc="-34" sz="3432"/>
            </a:lvl1pPr>
          </a:lstStyle>
          <a:p>
            <a:pPr/>
            <a:r>
              <a:t>статистика по вопросам, на которые пользователь не знает ответ </a:t>
            </a:r>
          </a:p>
        </p:txBody>
      </p:sp>
      <p:pic>
        <p:nvPicPr>
          <p:cNvPr id="177" name="BD0277AA-A677-4B34-BE59-B58218900C24-L0-001.jpeg" descr="BD0277AA-A677-4B34-BE59-B58218900C24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6655" y="4489234"/>
            <a:ext cx="17348201" cy="778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Использованные технолог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DC700"/>
                </a:solidFill>
              </a:defRPr>
            </a:lvl1pPr>
          </a:lstStyle>
          <a:p>
            <a:pPr/>
            <a:r>
              <a:t>Использованные технологии</a:t>
            </a:r>
          </a:p>
        </p:txBody>
      </p:sp>
      <p:sp>
        <p:nvSpPr>
          <p:cNvPr id="180" name="Несколько форм (7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Несколько форм (7)</a:t>
            </a:r>
          </a:p>
          <a:p>
            <a:pPr/>
            <a:r>
              <a:t>Изученные и другие виджеты (+ QStackedWidget и QTimer)</a:t>
            </a:r>
          </a:p>
          <a:p>
            <a:pPr/>
            <a:r>
              <a:t>Стандартные диалоги</a:t>
            </a:r>
          </a:p>
          <a:p>
            <a:pPr/>
            <a:r>
              <a:t>Картинки</a:t>
            </a:r>
          </a:p>
          <a:p>
            <a:pPr/>
            <a:r>
              <a:t>Файл txt</a:t>
            </a:r>
          </a:p>
          <a:p>
            <a:pPr/>
            <a:r>
              <a:t>Работа с БД (чтение, запись, изменение данных)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Перспективы для развит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DC700"/>
                </a:solidFill>
              </a:defRPr>
            </a:lvl1pPr>
          </a:lstStyle>
          <a:p>
            <a:pPr/>
            <a:r>
              <a:t>Перспективы для развития</a:t>
            </a:r>
          </a:p>
        </p:txBody>
      </p:sp>
      <p:sp>
        <p:nvSpPr>
          <p:cNvPr id="183" name="Развитие игры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65188">
              <a:spcBef>
                <a:spcPts val="2300"/>
              </a:spcBef>
              <a:buSzTx/>
              <a:buNone/>
              <a:defRPr sz="4268"/>
            </a:pPr>
            <a:r>
              <a:t>Развитие игры:</a:t>
            </a:r>
          </a:p>
          <a:p>
            <a:pPr marL="529717" indent="-529717" defTabSz="2365188">
              <a:spcBef>
                <a:spcPts val="2300"/>
              </a:spcBef>
              <a:defRPr sz="4268"/>
            </a:pPr>
            <a:r>
              <a:t>Сделать другие режимы игры</a:t>
            </a:r>
          </a:p>
          <a:p>
            <a:pPr marL="529717" indent="-529717" defTabSz="2365188">
              <a:spcBef>
                <a:spcPts val="2300"/>
              </a:spcBef>
              <a:defRPr sz="4268"/>
            </a:pPr>
            <a:r>
              <a:t>Дать возможность пользователю выбирать время, которые будет даваться на каждый вопрос</a:t>
            </a:r>
          </a:p>
          <a:p>
            <a:pPr marL="529717" indent="-529717" defTabSz="2365188">
              <a:spcBef>
                <a:spcPts val="2300"/>
              </a:spcBef>
              <a:defRPr sz="4268"/>
            </a:pPr>
            <a:r>
              <a:t>Сделать дизайн более красивым :)</a:t>
            </a:r>
          </a:p>
          <a:p>
            <a:pPr marL="529717" indent="-529717" defTabSz="2365188">
              <a:spcBef>
                <a:spcPts val="2300"/>
              </a:spcBef>
              <a:defRPr sz="4268"/>
            </a:pPr>
          </a:p>
          <a:p>
            <a:pPr marL="529717" indent="-529717" defTabSz="2365188">
              <a:spcBef>
                <a:spcPts val="2300"/>
              </a:spcBef>
              <a:defRPr sz="4268"/>
            </a:pPr>
          </a:p>
          <a:p>
            <a:pPr marL="0" indent="0" defTabSz="2365188">
              <a:spcBef>
                <a:spcPts val="2300"/>
              </a:spcBef>
              <a:buSzTx/>
              <a:buNone/>
              <a:defRPr sz="4268"/>
            </a:pPr>
            <a:r>
              <a:t>Технические улучшения:</a:t>
            </a:r>
          </a:p>
          <a:p>
            <a:pPr marL="529717" indent="-529717" defTabSz="2365188">
              <a:spcBef>
                <a:spcPts val="2300"/>
              </a:spcBef>
              <a:defRPr sz="4268"/>
            </a:pPr>
            <a:r>
              <a:t>Работа с возникающими ошибками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