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Хомяк Мара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4015"/>
                    </a:gs>
                    <a:gs pos="100000">
                      <a:srgbClr val="FFAB01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Хомяк Марат</a:t>
            </a:r>
          </a:p>
        </p:txBody>
      </p:sp>
      <p:sp>
        <p:nvSpPr>
          <p:cNvPr id="152" name="Вероника Черненко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Вероника Черненко</a:t>
            </a:r>
          </a:p>
        </p:txBody>
      </p:sp>
      <p:sp>
        <p:nvSpPr>
          <p:cNvPr id="153" name="телеграм-бот для поиска потерявшихся животны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телеграм-бот для поиска потерявшихся животных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4015"/>
                    </a:gs>
                    <a:gs pos="100000">
                      <a:srgbClr val="FF8648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Идея</a:t>
            </a:r>
          </a:p>
        </p:txBody>
      </p:sp>
      <p:sp>
        <p:nvSpPr>
          <p:cNvPr id="156" name="создать бота, который, с одной стороны, помог бы хозяевам пропавших животных найти их, а с другой - помог бы нашедшим этих животных рассказать о своей находк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создать бота, который, с одной стороны, помог бы хозяевам пропавших животных найти их, а с другой - помог бы нашедшим этих животных рассказать о своей находке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Какие задачи решае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4015"/>
                    </a:gs>
                    <a:gs pos="100000">
                      <a:srgbClr val="FF8648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Какие задачи решает</a:t>
            </a:r>
          </a:p>
        </p:txBody>
      </p:sp>
      <p:sp>
        <p:nvSpPr>
          <p:cNvPr id="159" name="поиск потерянных живот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поиск потерянных животных </a:t>
            </a:r>
          </a:p>
          <a:p>
            <a:pPr/>
            <a:r>
              <a:t>занесение информации о найденных животных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Какие технологии использован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4015"/>
                    </a:gs>
                    <a:gs pos="100000">
                      <a:srgbClr val="FF8648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Какие технологии использованы</a:t>
            </a:r>
          </a:p>
        </p:txBody>
      </p:sp>
      <p:sp>
        <p:nvSpPr>
          <p:cNvPr id="162" name="работа с базой данных с помощью SqlAlchemy и хранение данных в таблице sqlite…"/>
          <p:cNvSpPr txBox="1"/>
          <p:nvPr>
            <p:ph type="body" idx="1"/>
          </p:nvPr>
        </p:nvSpPr>
        <p:spPr>
          <a:xfrm>
            <a:off x="1269999" y="4525955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работа с базой данных с помощью SqlAlchemy и хранение данных в таблице sqlite</a:t>
            </a:r>
          </a:p>
          <a:p>
            <a:pPr/>
            <a:r>
              <a:t>использование API телеграма, геокодера и static maps</a:t>
            </a:r>
          </a:p>
          <a:p>
            <a:pPr/>
            <a:r>
              <a:t>библиотеки logging, datetime, math, flask, requests, sqlachemy, telegram, telegram.ext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ерспективы для разви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4015"/>
                    </a:gs>
                    <a:gs pos="100000">
                      <a:srgbClr val="FF8648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Перспективы для развития</a:t>
            </a:r>
          </a:p>
        </p:txBody>
      </p:sp>
      <p:sp>
        <p:nvSpPr>
          <p:cNvPr id="165" name="добавить обработку ошибо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добавить обработку ошибок</a:t>
            </a:r>
          </a:p>
          <a:p>
            <a:pPr/>
            <a:r>
              <a:t>добавить обработку фото, присылаемых пользователем, и занесение их в бд</a:t>
            </a:r>
          </a:p>
          <a:p>
            <a:pPr/>
            <a:r>
              <a:t>добавить рисование карт других городов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