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12" d="100"/>
          <a:sy n="112" d="100"/>
        </p:scale>
        <p:origin x="-1432" y="-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A4D8D-BCB9-4642-85DE-F66B970B0544}" type="datetimeFigureOut">
              <a:rPr kumimoji="1" lang="zh-CN" altLang="en-US" smtClean="0"/>
              <a:t>19/5/31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4D09-BFD9-A649-84B9-8BE59551DF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6804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A4D8D-BCB9-4642-85DE-F66B970B0544}" type="datetimeFigureOut">
              <a:rPr kumimoji="1" lang="zh-CN" altLang="en-US" smtClean="0"/>
              <a:t>19/5/31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4D09-BFD9-A649-84B9-8BE59551DF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2294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A4D8D-BCB9-4642-85DE-F66B970B0544}" type="datetimeFigureOut">
              <a:rPr kumimoji="1" lang="zh-CN" altLang="en-US" smtClean="0"/>
              <a:t>19/5/31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4D09-BFD9-A649-84B9-8BE59551DF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7411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A4D8D-BCB9-4642-85DE-F66B970B0544}" type="datetimeFigureOut">
              <a:rPr kumimoji="1" lang="zh-CN" altLang="en-US" smtClean="0"/>
              <a:t>19/5/31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4D09-BFD9-A649-84B9-8BE59551DF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3695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A4D8D-BCB9-4642-85DE-F66B970B0544}" type="datetimeFigureOut">
              <a:rPr kumimoji="1" lang="zh-CN" altLang="en-US" smtClean="0"/>
              <a:t>19/5/31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4D09-BFD9-A649-84B9-8BE59551DF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1428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A4D8D-BCB9-4642-85DE-F66B970B0544}" type="datetimeFigureOut">
              <a:rPr kumimoji="1" lang="zh-CN" altLang="en-US" smtClean="0"/>
              <a:t>19/5/31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4D09-BFD9-A649-84B9-8BE59551DF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8305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A4D8D-BCB9-4642-85DE-F66B970B0544}" type="datetimeFigureOut">
              <a:rPr kumimoji="1" lang="zh-CN" altLang="en-US" smtClean="0"/>
              <a:t>19/5/31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4D09-BFD9-A649-84B9-8BE59551DF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067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A4D8D-BCB9-4642-85DE-F66B970B0544}" type="datetimeFigureOut">
              <a:rPr kumimoji="1" lang="zh-CN" altLang="en-US" smtClean="0"/>
              <a:t>19/5/31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4D09-BFD9-A649-84B9-8BE59551DF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8782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A4D8D-BCB9-4642-85DE-F66B970B0544}" type="datetimeFigureOut">
              <a:rPr kumimoji="1" lang="zh-CN" altLang="en-US" smtClean="0"/>
              <a:t>19/5/31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4D09-BFD9-A649-84B9-8BE59551DF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2877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A4D8D-BCB9-4642-85DE-F66B970B0544}" type="datetimeFigureOut">
              <a:rPr kumimoji="1" lang="zh-CN" altLang="en-US" smtClean="0"/>
              <a:t>19/5/31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4D09-BFD9-A649-84B9-8BE59551DF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029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A4D8D-BCB9-4642-85DE-F66B970B0544}" type="datetimeFigureOut">
              <a:rPr kumimoji="1" lang="zh-CN" altLang="en-US" smtClean="0"/>
              <a:t>19/5/31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4D09-BFD9-A649-84B9-8BE59551DF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7005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A4D8D-BCB9-4642-85DE-F66B970B0544}" type="datetimeFigureOut">
              <a:rPr kumimoji="1" lang="zh-CN" altLang="en-US" smtClean="0"/>
              <a:t>19/5/31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94D09-BFD9-A649-84B9-8BE59551DF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694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93775" y="635053"/>
            <a:ext cx="284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向栈中依次插入</a:t>
            </a:r>
            <a:r>
              <a:rPr kumimoji="1" lang="zh-CN" altLang="zh-CN" dirty="0" smtClean="0"/>
              <a:t>：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93775" y="1372167"/>
            <a:ext cx="7223349" cy="5670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202001" y="2279385"/>
            <a:ext cx="782435" cy="476289"/>
          </a:xfrm>
          <a:prstGeom prst="ellipse">
            <a:avLst/>
          </a:prstGeom>
          <a:solidFill>
            <a:srgbClr val="C0504D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1</a:t>
            </a:r>
            <a:endParaRPr kumimoji="1"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4461463" y="2279385"/>
            <a:ext cx="782435" cy="476289"/>
          </a:xfrm>
          <a:prstGeom prst="ellipse">
            <a:avLst/>
          </a:prstGeom>
          <a:solidFill>
            <a:srgbClr val="C0504D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3</a:t>
            </a:r>
            <a:endParaRPr kumimoji="1"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2855313" y="2279385"/>
            <a:ext cx="782435" cy="476289"/>
          </a:xfrm>
          <a:prstGeom prst="ellipse">
            <a:avLst/>
          </a:prstGeom>
          <a:solidFill>
            <a:srgbClr val="C0504D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2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47444" y="1372167"/>
            <a:ext cx="646331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0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zh-CN" altLang="en-US" dirty="0" smtClean="0"/>
              <a:t>栈底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169553" y="1372167"/>
            <a:ext cx="646331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-</a:t>
            </a:r>
            <a:r>
              <a:rPr kumimoji="1" lang="en-US" altLang="zh-CN" dirty="0" smtClean="0">
                <a:solidFill>
                  <a:srgbClr val="FF0000"/>
                </a:solidFill>
              </a:rPr>
              <a:t>1</a:t>
            </a:r>
          </a:p>
          <a:p>
            <a:r>
              <a:rPr kumimoji="1" lang="zh-CN" altLang="en-US" dirty="0" smtClean="0"/>
              <a:t>栈顶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93775" y="3475086"/>
            <a:ext cx="3180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向队列中依次插入</a:t>
            </a:r>
            <a:r>
              <a:rPr kumimoji="1" lang="zh-CN" altLang="zh-CN" dirty="0" smtClean="0"/>
              <a:t>：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93775" y="4212200"/>
            <a:ext cx="7223349" cy="5670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202001" y="5119418"/>
            <a:ext cx="782435" cy="476289"/>
          </a:xfrm>
          <a:prstGeom prst="ellipse">
            <a:avLst/>
          </a:prstGeom>
          <a:solidFill>
            <a:schemeClr val="accent3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1</a:t>
            </a:r>
            <a:endParaRPr kumimoji="1"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4461463" y="5119418"/>
            <a:ext cx="782435" cy="476289"/>
          </a:xfrm>
          <a:prstGeom prst="ellipse">
            <a:avLst/>
          </a:prstGeom>
          <a:solidFill>
            <a:schemeClr val="accent3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3</a:t>
            </a:r>
            <a:endParaRPr kumimoji="1"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2855313" y="5119418"/>
            <a:ext cx="782435" cy="476289"/>
          </a:xfrm>
          <a:prstGeom prst="ellipse">
            <a:avLst/>
          </a:prstGeom>
          <a:solidFill>
            <a:schemeClr val="accent3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2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8169553" y="4212200"/>
            <a:ext cx="646331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-</a:t>
            </a:r>
            <a:r>
              <a:rPr kumimoji="1" lang="en-US" altLang="zh-CN" dirty="0" smtClean="0">
                <a:solidFill>
                  <a:srgbClr val="FF0000"/>
                </a:solidFill>
              </a:rPr>
              <a:t>1</a:t>
            </a:r>
          </a:p>
          <a:p>
            <a:r>
              <a:rPr kumimoji="1" lang="zh-CN" altLang="en-US" dirty="0" smtClean="0"/>
              <a:t>队头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79407" y="4212200"/>
            <a:ext cx="646331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0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zh-CN" altLang="en-US" dirty="0" smtClean="0"/>
              <a:t>队尾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1740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063043" y="1689693"/>
            <a:ext cx="703058" cy="5329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F</a:t>
            </a:r>
            <a:endParaRPr kumimoji="1"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059561" y="1689693"/>
            <a:ext cx="703058" cy="5329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E</a:t>
            </a:r>
            <a:endParaRPr kumimoji="1"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070159" y="1689693"/>
            <a:ext cx="703058" cy="5329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</a:t>
            </a:r>
            <a:endParaRPr kumimoji="1"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7971735" y="1689693"/>
            <a:ext cx="703058" cy="5329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6053966" y="1689693"/>
            <a:ext cx="703058" cy="5329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</a:t>
            </a:r>
            <a:endParaRPr kumimoji="1"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6985187" y="1689693"/>
            <a:ext cx="703058" cy="5329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</a:t>
            </a:r>
            <a:endParaRPr kumimoji="1" lang="zh-CN" altLang="en-US" dirty="0"/>
          </a:p>
        </p:txBody>
      </p:sp>
      <p:cxnSp>
        <p:nvCxnSpPr>
          <p:cNvPr id="11" name="直线箭头连接符 10"/>
          <p:cNvCxnSpPr/>
          <p:nvPr/>
        </p:nvCxnSpPr>
        <p:spPr>
          <a:xfrm>
            <a:off x="8323294" y="793816"/>
            <a:ext cx="0" cy="6577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8096500" y="36288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山芋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8127323" y="2517530"/>
            <a:ext cx="391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1s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7205583" y="2535316"/>
            <a:ext cx="390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dirty="0"/>
              <a:t>2</a:t>
            </a:r>
            <a:r>
              <a:rPr kumimoji="1" lang="en-US" altLang="zh-CN" dirty="0" smtClean="0"/>
              <a:t>s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227248" y="2535316"/>
            <a:ext cx="390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dirty="0"/>
              <a:t>3</a:t>
            </a:r>
            <a:r>
              <a:rPr kumimoji="1" lang="en-US" altLang="zh-CN" dirty="0" smtClean="0"/>
              <a:t>s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5305508" y="2553102"/>
            <a:ext cx="390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dirty="0" smtClean="0"/>
              <a:t>4</a:t>
            </a:r>
            <a:r>
              <a:rPr kumimoji="1" lang="en-US" altLang="zh-CN" dirty="0" smtClean="0"/>
              <a:t>s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4286137" y="2535316"/>
            <a:ext cx="390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dirty="0"/>
              <a:t>5</a:t>
            </a:r>
            <a:r>
              <a:rPr kumimoji="1" lang="en-US" altLang="zh-CN" dirty="0" smtClean="0"/>
              <a:t>s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3364397" y="2553102"/>
            <a:ext cx="390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dirty="0" smtClean="0"/>
              <a:t>6</a:t>
            </a:r>
            <a:r>
              <a:rPr kumimoji="1" lang="en-US" altLang="zh-CN" dirty="0" smtClean="0"/>
              <a:t>s</a:t>
            </a:r>
            <a:endParaRPr kumimoji="1" lang="zh-CN" altLang="en-US" dirty="0"/>
          </a:p>
        </p:txBody>
      </p:sp>
      <p:cxnSp>
        <p:nvCxnSpPr>
          <p:cNvPr id="22" name="直线箭头连接符 21"/>
          <p:cNvCxnSpPr/>
          <p:nvPr/>
        </p:nvCxnSpPr>
        <p:spPr>
          <a:xfrm flipH="1">
            <a:off x="7767623" y="1950518"/>
            <a:ext cx="1701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/>
          <p:nvPr/>
        </p:nvCxnSpPr>
        <p:spPr>
          <a:xfrm flipH="1">
            <a:off x="6815063" y="1950518"/>
            <a:ext cx="1701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 flipH="1">
            <a:off x="5883842" y="1950518"/>
            <a:ext cx="1701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/>
          <p:nvPr/>
        </p:nvCxnSpPr>
        <p:spPr>
          <a:xfrm flipH="1">
            <a:off x="4900035" y="1932814"/>
            <a:ext cx="1701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 flipH="1">
            <a:off x="3889437" y="1950518"/>
            <a:ext cx="1701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曲线连接符 27"/>
          <p:cNvCxnSpPr/>
          <p:nvPr/>
        </p:nvCxnSpPr>
        <p:spPr>
          <a:xfrm>
            <a:off x="2891608" y="2015337"/>
            <a:ext cx="5204892" cy="414694"/>
          </a:xfrm>
          <a:prstGeom prst="curvedConnector3">
            <a:avLst>
              <a:gd name="adj1" fmla="val -1165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8153200" y="3137894"/>
            <a:ext cx="391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7s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885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163761" y="771132"/>
            <a:ext cx="703058" cy="5329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F</a:t>
            </a:r>
            <a:endParaRPr kumimoji="1"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4160279" y="771132"/>
            <a:ext cx="703058" cy="5329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E</a:t>
            </a:r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5170877" y="771132"/>
            <a:ext cx="703058" cy="5329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</a:t>
            </a:r>
            <a:endParaRPr kumimoji="1"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8072453" y="771132"/>
            <a:ext cx="703058" cy="5329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6154684" y="771132"/>
            <a:ext cx="703058" cy="5329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</a:t>
            </a:r>
            <a:endParaRPr kumimoji="1"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7085905" y="771132"/>
            <a:ext cx="703058" cy="5329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</a:t>
            </a:r>
            <a:endParaRPr kumimoji="1" lang="zh-CN" altLang="en-US" dirty="0"/>
          </a:p>
        </p:txBody>
      </p:sp>
      <p:cxnSp>
        <p:nvCxnSpPr>
          <p:cNvPr id="8" name="直线箭头连接符 7"/>
          <p:cNvCxnSpPr/>
          <p:nvPr/>
        </p:nvCxnSpPr>
        <p:spPr>
          <a:xfrm>
            <a:off x="8355974" y="430928"/>
            <a:ext cx="0" cy="2154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8129180" y="0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山芋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cxnSp>
        <p:nvCxnSpPr>
          <p:cNvPr id="10" name="直线箭头连接符 9"/>
          <p:cNvCxnSpPr/>
          <p:nvPr/>
        </p:nvCxnSpPr>
        <p:spPr>
          <a:xfrm flipH="1">
            <a:off x="7868341" y="1031957"/>
            <a:ext cx="1701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 flipH="1">
            <a:off x="6915781" y="1031957"/>
            <a:ext cx="1701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/>
          <p:nvPr/>
        </p:nvCxnSpPr>
        <p:spPr>
          <a:xfrm flipH="1">
            <a:off x="5984560" y="1031957"/>
            <a:ext cx="1701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 flipH="1">
            <a:off x="5000753" y="1014253"/>
            <a:ext cx="1701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 flipH="1">
            <a:off x="3990155" y="1031957"/>
            <a:ext cx="1701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4150339" y="1489850"/>
            <a:ext cx="703058" cy="5329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F</a:t>
            </a:r>
            <a:endParaRPr kumimoji="1" lang="zh-CN" altLang="en-US" dirty="0"/>
          </a:p>
        </p:txBody>
      </p:sp>
      <p:sp>
        <p:nvSpPr>
          <p:cNvPr id="29" name="圆角矩形 28"/>
          <p:cNvSpPr/>
          <p:nvPr/>
        </p:nvSpPr>
        <p:spPr>
          <a:xfrm>
            <a:off x="5146857" y="1489850"/>
            <a:ext cx="703058" cy="5329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E</a:t>
            </a:r>
            <a:endParaRPr kumimoji="1" lang="zh-CN" altLang="en-US" dirty="0"/>
          </a:p>
        </p:txBody>
      </p:sp>
      <p:sp>
        <p:nvSpPr>
          <p:cNvPr id="30" name="圆角矩形 29"/>
          <p:cNvSpPr/>
          <p:nvPr/>
        </p:nvSpPr>
        <p:spPr>
          <a:xfrm>
            <a:off x="6157455" y="1489850"/>
            <a:ext cx="703058" cy="5329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</a:t>
            </a:r>
            <a:endParaRPr kumimoji="1" lang="zh-CN" altLang="en-US" dirty="0"/>
          </a:p>
        </p:txBody>
      </p:sp>
      <p:sp>
        <p:nvSpPr>
          <p:cNvPr id="31" name="圆角矩形 30"/>
          <p:cNvSpPr/>
          <p:nvPr/>
        </p:nvSpPr>
        <p:spPr>
          <a:xfrm>
            <a:off x="3162419" y="1489850"/>
            <a:ext cx="703058" cy="5329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7141262" y="1489850"/>
            <a:ext cx="703058" cy="5329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</a:t>
            </a:r>
            <a:endParaRPr kumimoji="1" lang="zh-CN" alt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8072483" y="1489850"/>
            <a:ext cx="703058" cy="5329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</a:t>
            </a:r>
            <a:endParaRPr kumimoji="1" lang="zh-CN" altLang="en-US" dirty="0"/>
          </a:p>
        </p:txBody>
      </p:sp>
      <p:cxnSp>
        <p:nvCxnSpPr>
          <p:cNvPr id="34" name="直线箭头连接符 33"/>
          <p:cNvCxnSpPr/>
          <p:nvPr/>
        </p:nvCxnSpPr>
        <p:spPr>
          <a:xfrm flipH="1">
            <a:off x="3980215" y="1766992"/>
            <a:ext cx="1701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/>
          <p:nvPr/>
        </p:nvCxnSpPr>
        <p:spPr>
          <a:xfrm flipH="1">
            <a:off x="7902359" y="1750675"/>
            <a:ext cx="1701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/>
          <p:nvPr/>
        </p:nvCxnSpPr>
        <p:spPr>
          <a:xfrm flipH="1">
            <a:off x="6971138" y="1750675"/>
            <a:ext cx="1701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/>
          <p:nvPr/>
        </p:nvCxnSpPr>
        <p:spPr>
          <a:xfrm flipH="1">
            <a:off x="5987331" y="1732971"/>
            <a:ext cx="1701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/>
          <p:nvPr/>
        </p:nvCxnSpPr>
        <p:spPr>
          <a:xfrm flipH="1">
            <a:off x="4976733" y="1750675"/>
            <a:ext cx="1701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圆角矩形 52"/>
          <p:cNvSpPr/>
          <p:nvPr/>
        </p:nvSpPr>
        <p:spPr>
          <a:xfrm>
            <a:off x="3147404" y="2197224"/>
            <a:ext cx="703058" cy="5329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B</a:t>
            </a:r>
            <a:endParaRPr kumimoji="1" lang="zh-CN" altLang="en-US" dirty="0"/>
          </a:p>
        </p:txBody>
      </p:sp>
      <p:sp>
        <p:nvSpPr>
          <p:cNvPr id="54" name="圆角矩形 53"/>
          <p:cNvSpPr/>
          <p:nvPr/>
        </p:nvSpPr>
        <p:spPr>
          <a:xfrm>
            <a:off x="4143922" y="2197224"/>
            <a:ext cx="703058" cy="5329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A</a:t>
            </a:r>
            <a:endParaRPr kumimoji="1" lang="zh-CN" altLang="en-US" dirty="0"/>
          </a:p>
        </p:txBody>
      </p:sp>
      <p:sp>
        <p:nvSpPr>
          <p:cNvPr id="55" name="圆角矩形 54"/>
          <p:cNvSpPr/>
          <p:nvPr/>
        </p:nvSpPr>
        <p:spPr>
          <a:xfrm>
            <a:off x="5154520" y="2197224"/>
            <a:ext cx="703058" cy="5329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F</a:t>
            </a:r>
            <a:endParaRPr kumimoji="1" lang="zh-CN" altLang="en-US" dirty="0"/>
          </a:p>
        </p:txBody>
      </p:sp>
      <p:sp>
        <p:nvSpPr>
          <p:cNvPr id="56" name="圆角矩形 55"/>
          <p:cNvSpPr/>
          <p:nvPr/>
        </p:nvSpPr>
        <p:spPr>
          <a:xfrm>
            <a:off x="8056096" y="2197224"/>
            <a:ext cx="703058" cy="5329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</a:t>
            </a:r>
            <a:endParaRPr kumimoji="1" lang="zh-CN" altLang="en-US" dirty="0"/>
          </a:p>
        </p:txBody>
      </p:sp>
      <p:sp>
        <p:nvSpPr>
          <p:cNvPr id="57" name="圆角矩形 56"/>
          <p:cNvSpPr/>
          <p:nvPr/>
        </p:nvSpPr>
        <p:spPr>
          <a:xfrm>
            <a:off x="6138327" y="2197224"/>
            <a:ext cx="703058" cy="5329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E</a:t>
            </a:r>
            <a:endParaRPr kumimoji="1" lang="zh-CN" altLang="en-US" dirty="0"/>
          </a:p>
        </p:txBody>
      </p:sp>
      <p:sp>
        <p:nvSpPr>
          <p:cNvPr id="58" name="圆角矩形 57"/>
          <p:cNvSpPr/>
          <p:nvPr/>
        </p:nvSpPr>
        <p:spPr>
          <a:xfrm>
            <a:off x="7069548" y="2197224"/>
            <a:ext cx="703058" cy="5329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D</a:t>
            </a:r>
            <a:endParaRPr kumimoji="1" lang="zh-CN" altLang="en-US" dirty="0"/>
          </a:p>
        </p:txBody>
      </p:sp>
      <p:cxnSp>
        <p:nvCxnSpPr>
          <p:cNvPr id="59" name="直线箭头连接符 58"/>
          <p:cNvCxnSpPr/>
          <p:nvPr/>
        </p:nvCxnSpPr>
        <p:spPr>
          <a:xfrm flipH="1">
            <a:off x="7851984" y="2458049"/>
            <a:ext cx="1701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/>
          <p:cNvCxnSpPr/>
          <p:nvPr/>
        </p:nvCxnSpPr>
        <p:spPr>
          <a:xfrm flipH="1">
            <a:off x="6899424" y="2458049"/>
            <a:ext cx="1701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/>
          <p:cNvCxnSpPr/>
          <p:nvPr/>
        </p:nvCxnSpPr>
        <p:spPr>
          <a:xfrm flipH="1">
            <a:off x="5968203" y="2458049"/>
            <a:ext cx="1701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/>
          <p:cNvCxnSpPr/>
          <p:nvPr/>
        </p:nvCxnSpPr>
        <p:spPr>
          <a:xfrm flipH="1">
            <a:off x="4984396" y="2440345"/>
            <a:ext cx="1701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/>
          <p:cNvCxnSpPr/>
          <p:nvPr/>
        </p:nvCxnSpPr>
        <p:spPr>
          <a:xfrm flipH="1">
            <a:off x="3973798" y="2458049"/>
            <a:ext cx="1701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圆角矩形 63"/>
          <p:cNvSpPr/>
          <p:nvPr/>
        </p:nvSpPr>
        <p:spPr>
          <a:xfrm>
            <a:off x="4133982" y="2915942"/>
            <a:ext cx="703058" cy="5329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D</a:t>
            </a:r>
            <a:endParaRPr kumimoji="1" lang="zh-CN" altLang="en-US" dirty="0"/>
          </a:p>
        </p:txBody>
      </p:sp>
      <p:sp>
        <p:nvSpPr>
          <p:cNvPr id="65" name="圆角矩形 64"/>
          <p:cNvSpPr/>
          <p:nvPr/>
        </p:nvSpPr>
        <p:spPr>
          <a:xfrm>
            <a:off x="5130500" y="2915942"/>
            <a:ext cx="703058" cy="5329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A</a:t>
            </a:r>
            <a:endParaRPr kumimoji="1" lang="zh-CN" altLang="en-US" dirty="0"/>
          </a:p>
        </p:txBody>
      </p:sp>
      <p:sp>
        <p:nvSpPr>
          <p:cNvPr id="66" name="圆角矩形 65"/>
          <p:cNvSpPr/>
          <p:nvPr/>
        </p:nvSpPr>
        <p:spPr>
          <a:xfrm>
            <a:off x="6141098" y="2915942"/>
            <a:ext cx="703058" cy="5329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F</a:t>
            </a:r>
            <a:endParaRPr kumimoji="1" lang="zh-CN" altLang="en-US" dirty="0"/>
          </a:p>
        </p:txBody>
      </p:sp>
      <p:sp>
        <p:nvSpPr>
          <p:cNvPr id="67" name="圆角矩形 66"/>
          <p:cNvSpPr/>
          <p:nvPr/>
        </p:nvSpPr>
        <p:spPr>
          <a:xfrm>
            <a:off x="3146062" y="2915942"/>
            <a:ext cx="703058" cy="5329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C</a:t>
            </a:r>
            <a:endParaRPr kumimoji="1" lang="zh-CN" altLang="en-US" dirty="0"/>
          </a:p>
        </p:txBody>
      </p:sp>
      <p:sp>
        <p:nvSpPr>
          <p:cNvPr id="68" name="圆角矩形 67"/>
          <p:cNvSpPr/>
          <p:nvPr/>
        </p:nvSpPr>
        <p:spPr>
          <a:xfrm>
            <a:off x="7124905" y="2915942"/>
            <a:ext cx="703058" cy="5329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E</a:t>
            </a:r>
            <a:endParaRPr kumimoji="1" lang="zh-CN" altLang="en-US" dirty="0"/>
          </a:p>
        </p:txBody>
      </p:sp>
      <p:sp>
        <p:nvSpPr>
          <p:cNvPr id="69" name="圆角矩形 68"/>
          <p:cNvSpPr/>
          <p:nvPr/>
        </p:nvSpPr>
        <p:spPr>
          <a:xfrm>
            <a:off x="8056126" y="2915942"/>
            <a:ext cx="703058" cy="5329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D</a:t>
            </a:r>
            <a:endParaRPr kumimoji="1" lang="zh-CN" altLang="en-US" dirty="0"/>
          </a:p>
        </p:txBody>
      </p:sp>
      <p:cxnSp>
        <p:nvCxnSpPr>
          <p:cNvPr id="70" name="直线箭头连接符 69"/>
          <p:cNvCxnSpPr/>
          <p:nvPr/>
        </p:nvCxnSpPr>
        <p:spPr>
          <a:xfrm flipH="1">
            <a:off x="3963858" y="3193084"/>
            <a:ext cx="1701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线箭头连接符 70"/>
          <p:cNvCxnSpPr/>
          <p:nvPr/>
        </p:nvCxnSpPr>
        <p:spPr>
          <a:xfrm flipH="1">
            <a:off x="7886002" y="3176767"/>
            <a:ext cx="1701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线箭头连接符 71"/>
          <p:cNvCxnSpPr/>
          <p:nvPr/>
        </p:nvCxnSpPr>
        <p:spPr>
          <a:xfrm flipH="1">
            <a:off x="6954781" y="3176767"/>
            <a:ext cx="1701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线箭头连接符 72"/>
          <p:cNvCxnSpPr/>
          <p:nvPr/>
        </p:nvCxnSpPr>
        <p:spPr>
          <a:xfrm flipH="1">
            <a:off x="5970974" y="3159063"/>
            <a:ext cx="1701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线箭头连接符 73"/>
          <p:cNvCxnSpPr/>
          <p:nvPr/>
        </p:nvCxnSpPr>
        <p:spPr>
          <a:xfrm flipH="1">
            <a:off x="4960376" y="3176767"/>
            <a:ext cx="1701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圆角矩形 74"/>
          <p:cNvSpPr/>
          <p:nvPr/>
        </p:nvSpPr>
        <p:spPr>
          <a:xfrm>
            <a:off x="3108404" y="3611165"/>
            <a:ext cx="703058" cy="5329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D</a:t>
            </a:r>
            <a:endParaRPr kumimoji="1" lang="zh-CN" altLang="en-US" dirty="0"/>
          </a:p>
        </p:txBody>
      </p:sp>
      <p:sp>
        <p:nvSpPr>
          <p:cNvPr id="76" name="圆角矩形 75"/>
          <p:cNvSpPr/>
          <p:nvPr/>
        </p:nvSpPr>
        <p:spPr>
          <a:xfrm>
            <a:off x="4104922" y="3611165"/>
            <a:ext cx="703058" cy="5329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C</a:t>
            </a:r>
            <a:endParaRPr kumimoji="1" lang="zh-CN" altLang="en-US" dirty="0"/>
          </a:p>
        </p:txBody>
      </p:sp>
      <p:sp>
        <p:nvSpPr>
          <p:cNvPr id="77" name="圆角矩形 76"/>
          <p:cNvSpPr/>
          <p:nvPr/>
        </p:nvSpPr>
        <p:spPr>
          <a:xfrm>
            <a:off x="5115520" y="3611165"/>
            <a:ext cx="703058" cy="5329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B</a:t>
            </a:r>
            <a:endParaRPr kumimoji="1" lang="zh-CN" altLang="en-US" dirty="0"/>
          </a:p>
        </p:txBody>
      </p:sp>
      <p:sp>
        <p:nvSpPr>
          <p:cNvPr id="78" name="圆角矩形 77"/>
          <p:cNvSpPr/>
          <p:nvPr/>
        </p:nvSpPr>
        <p:spPr>
          <a:xfrm>
            <a:off x="8017096" y="3611165"/>
            <a:ext cx="703058" cy="5329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E</a:t>
            </a:r>
            <a:endParaRPr kumimoji="1" lang="zh-CN" altLang="en-US" dirty="0"/>
          </a:p>
        </p:txBody>
      </p:sp>
      <p:sp>
        <p:nvSpPr>
          <p:cNvPr id="79" name="圆角矩形 78"/>
          <p:cNvSpPr/>
          <p:nvPr/>
        </p:nvSpPr>
        <p:spPr>
          <a:xfrm>
            <a:off x="6099327" y="3611165"/>
            <a:ext cx="703058" cy="5329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A</a:t>
            </a:r>
            <a:endParaRPr kumimoji="1" lang="zh-CN" altLang="en-US" dirty="0"/>
          </a:p>
        </p:txBody>
      </p:sp>
      <p:sp>
        <p:nvSpPr>
          <p:cNvPr id="80" name="圆角矩形 79"/>
          <p:cNvSpPr/>
          <p:nvPr/>
        </p:nvSpPr>
        <p:spPr>
          <a:xfrm>
            <a:off x="7030548" y="3611165"/>
            <a:ext cx="703058" cy="5329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F</a:t>
            </a:r>
            <a:endParaRPr kumimoji="1" lang="zh-CN" altLang="en-US" dirty="0"/>
          </a:p>
        </p:txBody>
      </p:sp>
      <p:cxnSp>
        <p:nvCxnSpPr>
          <p:cNvPr id="81" name="直线箭头连接符 80"/>
          <p:cNvCxnSpPr/>
          <p:nvPr/>
        </p:nvCxnSpPr>
        <p:spPr>
          <a:xfrm flipH="1">
            <a:off x="7812984" y="3871990"/>
            <a:ext cx="1701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线箭头连接符 81"/>
          <p:cNvCxnSpPr/>
          <p:nvPr/>
        </p:nvCxnSpPr>
        <p:spPr>
          <a:xfrm flipH="1">
            <a:off x="6860424" y="3871990"/>
            <a:ext cx="1701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线箭头连接符 82"/>
          <p:cNvCxnSpPr/>
          <p:nvPr/>
        </p:nvCxnSpPr>
        <p:spPr>
          <a:xfrm flipH="1">
            <a:off x="5929203" y="3871990"/>
            <a:ext cx="1701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直线箭头连接符 83"/>
          <p:cNvCxnSpPr/>
          <p:nvPr/>
        </p:nvCxnSpPr>
        <p:spPr>
          <a:xfrm flipH="1">
            <a:off x="4945396" y="3854286"/>
            <a:ext cx="1701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/>
          <p:cNvCxnSpPr/>
          <p:nvPr/>
        </p:nvCxnSpPr>
        <p:spPr>
          <a:xfrm flipH="1">
            <a:off x="3934798" y="3871990"/>
            <a:ext cx="1701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圆角矩形 85"/>
          <p:cNvSpPr/>
          <p:nvPr/>
        </p:nvSpPr>
        <p:spPr>
          <a:xfrm>
            <a:off x="4094982" y="4329883"/>
            <a:ext cx="703058" cy="5329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D</a:t>
            </a:r>
            <a:endParaRPr kumimoji="1" lang="zh-CN" altLang="en-US" dirty="0"/>
          </a:p>
        </p:txBody>
      </p:sp>
      <p:sp>
        <p:nvSpPr>
          <p:cNvPr id="87" name="圆角矩形 86"/>
          <p:cNvSpPr/>
          <p:nvPr/>
        </p:nvSpPr>
        <p:spPr>
          <a:xfrm>
            <a:off x="5091500" y="4329883"/>
            <a:ext cx="703058" cy="5329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C</a:t>
            </a:r>
            <a:endParaRPr kumimoji="1" lang="zh-CN" altLang="en-US" dirty="0"/>
          </a:p>
        </p:txBody>
      </p:sp>
      <p:sp>
        <p:nvSpPr>
          <p:cNvPr id="88" name="圆角矩形 87"/>
          <p:cNvSpPr/>
          <p:nvPr/>
        </p:nvSpPr>
        <p:spPr>
          <a:xfrm>
            <a:off x="6102098" y="4329883"/>
            <a:ext cx="703058" cy="5329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B</a:t>
            </a:r>
            <a:endParaRPr kumimoji="1" lang="zh-CN" altLang="en-US" dirty="0"/>
          </a:p>
        </p:txBody>
      </p:sp>
      <p:sp>
        <p:nvSpPr>
          <p:cNvPr id="89" name="圆角矩形 88"/>
          <p:cNvSpPr/>
          <p:nvPr/>
        </p:nvSpPr>
        <p:spPr>
          <a:xfrm>
            <a:off x="3107062" y="4329883"/>
            <a:ext cx="703058" cy="5329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E</a:t>
            </a:r>
            <a:endParaRPr kumimoji="1" lang="zh-CN" altLang="en-US" dirty="0"/>
          </a:p>
        </p:txBody>
      </p:sp>
      <p:sp>
        <p:nvSpPr>
          <p:cNvPr id="90" name="圆角矩形 89"/>
          <p:cNvSpPr/>
          <p:nvPr/>
        </p:nvSpPr>
        <p:spPr>
          <a:xfrm>
            <a:off x="7085905" y="4329883"/>
            <a:ext cx="703058" cy="5329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A</a:t>
            </a:r>
            <a:endParaRPr kumimoji="1" lang="zh-CN" altLang="en-US" dirty="0"/>
          </a:p>
        </p:txBody>
      </p:sp>
      <p:sp>
        <p:nvSpPr>
          <p:cNvPr id="91" name="圆角矩形 90"/>
          <p:cNvSpPr/>
          <p:nvPr/>
        </p:nvSpPr>
        <p:spPr>
          <a:xfrm>
            <a:off x="8017126" y="4329883"/>
            <a:ext cx="703058" cy="5329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F</a:t>
            </a:r>
            <a:endParaRPr kumimoji="1" lang="zh-CN" altLang="en-US" dirty="0"/>
          </a:p>
        </p:txBody>
      </p:sp>
      <p:cxnSp>
        <p:nvCxnSpPr>
          <p:cNvPr id="92" name="直线箭头连接符 91"/>
          <p:cNvCxnSpPr/>
          <p:nvPr/>
        </p:nvCxnSpPr>
        <p:spPr>
          <a:xfrm flipH="1">
            <a:off x="3924858" y="4607025"/>
            <a:ext cx="1701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线箭头连接符 92"/>
          <p:cNvCxnSpPr/>
          <p:nvPr/>
        </p:nvCxnSpPr>
        <p:spPr>
          <a:xfrm flipH="1">
            <a:off x="7847002" y="4590708"/>
            <a:ext cx="1701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直线箭头连接符 93"/>
          <p:cNvCxnSpPr/>
          <p:nvPr/>
        </p:nvCxnSpPr>
        <p:spPr>
          <a:xfrm flipH="1">
            <a:off x="6915781" y="4590708"/>
            <a:ext cx="1701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直线箭头连接符 94"/>
          <p:cNvCxnSpPr/>
          <p:nvPr/>
        </p:nvCxnSpPr>
        <p:spPr>
          <a:xfrm flipH="1">
            <a:off x="5931974" y="4573004"/>
            <a:ext cx="1701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直线箭头连接符 95"/>
          <p:cNvCxnSpPr/>
          <p:nvPr/>
        </p:nvCxnSpPr>
        <p:spPr>
          <a:xfrm flipH="1">
            <a:off x="4921376" y="4590708"/>
            <a:ext cx="1701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圆角矩形 96"/>
          <p:cNvSpPr/>
          <p:nvPr/>
        </p:nvSpPr>
        <p:spPr>
          <a:xfrm>
            <a:off x="4133952" y="5317977"/>
            <a:ext cx="703058" cy="5329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E</a:t>
            </a:r>
            <a:endParaRPr kumimoji="1" lang="zh-CN" altLang="en-US" dirty="0"/>
          </a:p>
        </p:txBody>
      </p:sp>
      <p:sp>
        <p:nvSpPr>
          <p:cNvPr id="98" name="圆角矩形 97"/>
          <p:cNvSpPr/>
          <p:nvPr/>
        </p:nvSpPr>
        <p:spPr>
          <a:xfrm>
            <a:off x="5130470" y="5317977"/>
            <a:ext cx="703058" cy="5329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D</a:t>
            </a:r>
            <a:endParaRPr kumimoji="1" lang="zh-CN" altLang="en-US" dirty="0"/>
          </a:p>
        </p:txBody>
      </p:sp>
      <p:sp>
        <p:nvSpPr>
          <p:cNvPr id="99" name="圆角矩形 98"/>
          <p:cNvSpPr/>
          <p:nvPr/>
        </p:nvSpPr>
        <p:spPr>
          <a:xfrm>
            <a:off x="6141068" y="5317977"/>
            <a:ext cx="703058" cy="5329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C</a:t>
            </a:r>
            <a:endParaRPr kumimoji="1" lang="zh-CN" altLang="en-US" dirty="0"/>
          </a:p>
        </p:txBody>
      </p:sp>
      <p:sp>
        <p:nvSpPr>
          <p:cNvPr id="100" name="圆角矩形 99"/>
          <p:cNvSpPr/>
          <p:nvPr/>
        </p:nvSpPr>
        <p:spPr>
          <a:xfrm>
            <a:off x="3146032" y="5317977"/>
            <a:ext cx="703058" cy="5329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F</a:t>
            </a:r>
            <a:endParaRPr kumimoji="1" lang="zh-CN" altLang="en-US" dirty="0"/>
          </a:p>
        </p:txBody>
      </p:sp>
      <p:sp>
        <p:nvSpPr>
          <p:cNvPr id="101" name="圆角矩形 100"/>
          <p:cNvSpPr/>
          <p:nvPr/>
        </p:nvSpPr>
        <p:spPr>
          <a:xfrm>
            <a:off x="7124875" y="5317977"/>
            <a:ext cx="703058" cy="5329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B</a:t>
            </a:r>
            <a:endParaRPr kumimoji="1" lang="zh-CN" altLang="en-US" dirty="0"/>
          </a:p>
        </p:txBody>
      </p:sp>
      <p:sp>
        <p:nvSpPr>
          <p:cNvPr id="102" name="圆角矩形 101"/>
          <p:cNvSpPr/>
          <p:nvPr/>
        </p:nvSpPr>
        <p:spPr>
          <a:xfrm>
            <a:off x="8056096" y="5317977"/>
            <a:ext cx="703058" cy="5329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A</a:t>
            </a:r>
            <a:endParaRPr kumimoji="1" lang="zh-CN" altLang="en-US" dirty="0"/>
          </a:p>
        </p:txBody>
      </p:sp>
      <p:cxnSp>
        <p:nvCxnSpPr>
          <p:cNvPr id="103" name="直线箭头连接符 102"/>
          <p:cNvCxnSpPr/>
          <p:nvPr/>
        </p:nvCxnSpPr>
        <p:spPr>
          <a:xfrm flipH="1">
            <a:off x="3963828" y="5595119"/>
            <a:ext cx="1701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线箭头连接符 103"/>
          <p:cNvCxnSpPr/>
          <p:nvPr/>
        </p:nvCxnSpPr>
        <p:spPr>
          <a:xfrm flipH="1">
            <a:off x="7885972" y="5578802"/>
            <a:ext cx="1701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直线箭头连接符 104"/>
          <p:cNvCxnSpPr/>
          <p:nvPr/>
        </p:nvCxnSpPr>
        <p:spPr>
          <a:xfrm flipH="1">
            <a:off x="6954751" y="5578802"/>
            <a:ext cx="1701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直线箭头连接符 105"/>
          <p:cNvCxnSpPr/>
          <p:nvPr/>
        </p:nvCxnSpPr>
        <p:spPr>
          <a:xfrm flipH="1">
            <a:off x="5970944" y="5561098"/>
            <a:ext cx="1701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直线箭头连接符 106"/>
          <p:cNvCxnSpPr/>
          <p:nvPr/>
        </p:nvCxnSpPr>
        <p:spPr>
          <a:xfrm flipH="1">
            <a:off x="4960346" y="5578802"/>
            <a:ext cx="1701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文本框 107"/>
          <p:cNvSpPr txBox="1"/>
          <p:nvPr/>
        </p:nvSpPr>
        <p:spPr>
          <a:xfrm>
            <a:off x="2518567" y="934791"/>
            <a:ext cx="391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 smtClean="0"/>
              <a:t>1</a:t>
            </a:r>
            <a:r>
              <a:rPr kumimoji="1" lang="en-US" altLang="zh-CN" dirty="0" smtClean="0"/>
              <a:t>s</a:t>
            </a:r>
            <a:endParaRPr kumimoji="1" lang="zh-CN" altLang="en-US" dirty="0"/>
          </a:p>
        </p:txBody>
      </p:sp>
      <p:sp>
        <p:nvSpPr>
          <p:cNvPr id="109" name="文本框 108"/>
          <p:cNvSpPr txBox="1"/>
          <p:nvPr/>
        </p:nvSpPr>
        <p:spPr>
          <a:xfrm>
            <a:off x="2598200" y="148985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110" name="文本框 109"/>
          <p:cNvSpPr txBox="1"/>
          <p:nvPr/>
        </p:nvSpPr>
        <p:spPr>
          <a:xfrm>
            <a:off x="2644033" y="223895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sp>
        <p:nvSpPr>
          <p:cNvPr id="111" name="文本框 110"/>
          <p:cNvSpPr txBox="1"/>
          <p:nvPr/>
        </p:nvSpPr>
        <p:spPr>
          <a:xfrm>
            <a:off x="2678525" y="287339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12" name="文本框 111"/>
          <p:cNvSpPr txBox="1"/>
          <p:nvPr/>
        </p:nvSpPr>
        <p:spPr>
          <a:xfrm>
            <a:off x="2681616" y="361398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 smtClean="0"/>
              <a:t>5</a:t>
            </a:r>
            <a:endParaRPr kumimoji="1" lang="zh-CN" altLang="en-US" dirty="0"/>
          </a:p>
        </p:txBody>
      </p:sp>
      <p:sp>
        <p:nvSpPr>
          <p:cNvPr id="113" name="文本框 112"/>
          <p:cNvSpPr txBox="1"/>
          <p:nvPr/>
        </p:nvSpPr>
        <p:spPr>
          <a:xfrm>
            <a:off x="2716108" y="416903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114" name="文本框 113"/>
          <p:cNvSpPr txBox="1"/>
          <p:nvPr/>
        </p:nvSpPr>
        <p:spPr>
          <a:xfrm>
            <a:off x="2712516" y="536272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 smtClean="0"/>
              <a:t>7</a:t>
            </a:r>
            <a:endParaRPr kumimoji="1" lang="zh-CN" altLang="en-US" dirty="0"/>
          </a:p>
        </p:txBody>
      </p:sp>
      <p:sp>
        <p:nvSpPr>
          <p:cNvPr id="117" name="圆角矩形 116"/>
          <p:cNvSpPr/>
          <p:nvPr/>
        </p:nvSpPr>
        <p:spPr>
          <a:xfrm>
            <a:off x="4992185" y="6320265"/>
            <a:ext cx="703058" cy="532991"/>
          </a:xfrm>
          <a:prstGeom prst="roundRect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E</a:t>
            </a:r>
            <a:endParaRPr kumimoji="1" lang="zh-CN" altLang="en-US" dirty="0"/>
          </a:p>
        </p:txBody>
      </p:sp>
      <p:sp>
        <p:nvSpPr>
          <p:cNvPr id="118" name="圆角矩形 117"/>
          <p:cNvSpPr/>
          <p:nvPr/>
        </p:nvSpPr>
        <p:spPr>
          <a:xfrm>
            <a:off x="5988703" y="6320265"/>
            <a:ext cx="703058" cy="532991"/>
          </a:xfrm>
          <a:prstGeom prst="roundRect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D</a:t>
            </a:r>
            <a:endParaRPr kumimoji="1" lang="zh-CN" altLang="en-US" dirty="0"/>
          </a:p>
        </p:txBody>
      </p:sp>
      <p:sp>
        <p:nvSpPr>
          <p:cNvPr id="119" name="圆角矩形 118"/>
          <p:cNvSpPr/>
          <p:nvPr/>
        </p:nvSpPr>
        <p:spPr>
          <a:xfrm>
            <a:off x="6999301" y="6320265"/>
            <a:ext cx="703058" cy="532991"/>
          </a:xfrm>
          <a:prstGeom prst="roundRect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C</a:t>
            </a:r>
            <a:endParaRPr kumimoji="1" lang="zh-CN" altLang="en-US" dirty="0"/>
          </a:p>
        </p:txBody>
      </p:sp>
      <p:sp>
        <p:nvSpPr>
          <p:cNvPr id="120" name="圆角矩形 119"/>
          <p:cNvSpPr/>
          <p:nvPr/>
        </p:nvSpPr>
        <p:spPr>
          <a:xfrm>
            <a:off x="4004265" y="6320265"/>
            <a:ext cx="703058" cy="532991"/>
          </a:xfrm>
          <a:prstGeom prst="roundRect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F</a:t>
            </a:r>
            <a:endParaRPr kumimoji="1" lang="zh-CN" altLang="en-US" dirty="0"/>
          </a:p>
        </p:txBody>
      </p:sp>
      <p:sp>
        <p:nvSpPr>
          <p:cNvPr id="121" name="圆角矩形 120"/>
          <p:cNvSpPr/>
          <p:nvPr/>
        </p:nvSpPr>
        <p:spPr>
          <a:xfrm>
            <a:off x="7983108" y="6320265"/>
            <a:ext cx="703058" cy="532991"/>
          </a:xfrm>
          <a:prstGeom prst="roundRect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B</a:t>
            </a:r>
            <a:endParaRPr kumimoji="1" lang="zh-CN" altLang="en-US" dirty="0"/>
          </a:p>
        </p:txBody>
      </p:sp>
      <p:cxnSp>
        <p:nvCxnSpPr>
          <p:cNvPr id="123" name="直线箭头连接符 122"/>
          <p:cNvCxnSpPr/>
          <p:nvPr/>
        </p:nvCxnSpPr>
        <p:spPr>
          <a:xfrm flipH="1">
            <a:off x="4822061" y="6597407"/>
            <a:ext cx="170124" cy="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直线箭头连接符 124"/>
          <p:cNvCxnSpPr/>
          <p:nvPr/>
        </p:nvCxnSpPr>
        <p:spPr>
          <a:xfrm flipH="1">
            <a:off x="7812984" y="6581090"/>
            <a:ext cx="170124" cy="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直线箭头连接符 125"/>
          <p:cNvCxnSpPr/>
          <p:nvPr/>
        </p:nvCxnSpPr>
        <p:spPr>
          <a:xfrm flipH="1">
            <a:off x="6829177" y="6563386"/>
            <a:ext cx="170124" cy="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直线箭头连接符 126"/>
          <p:cNvCxnSpPr/>
          <p:nvPr/>
        </p:nvCxnSpPr>
        <p:spPr>
          <a:xfrm flipH="1">
            <a:off x="5818579" y="6581090"/>
            <a:ext cx="170124" cy="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文本框 127"/>
          <p:cNvSpPr txBox="1"/>
          <p:nvPr/>
        </p:nvSpPr>
        <p:spPr>
          <a:xfrm>
            <a:off x="2861871" y="6408626"/>
            <a:ext cx="948249" cy="369332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新队列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1740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681078" y="600444"/>
            <a:ext cx="703058" cy="5329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 smtClean="0"/>
              <a:t>B</a:t>
            </a:r>
            <a:endParaRPr kumimoji="1"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3677596" y="600444"/>
            <a:ext cx="703058" cy="5329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 smtClean="0"/>
              <a:t>C</a:t>
            </a:r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688194" y="600444"/>
            <a:ext cx="703058" cy="5329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C</a:t>
            </a:r>
            <a:endParaRPr kumimoji="1"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693158" y="600444"/>
            <a:ext cx="703058" cy="5329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672001" y="600444"/>
            <a:ext cx="703058" cy="5329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B</a:t>
            </a:r>
            <a:endParaRPr kumimoji="1"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6603222" y="600444"/>
            <a:ext cx="703058" cy="5329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A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06727" y="69579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 smtClean="0"/>
              <a:t>双端队列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716539" y="45360"/>
            <a:ext cx="105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‘ABCCBA’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342250" y="376005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removeRear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368316" y="3760059"/>
            <a:ext cx="1331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removeFont</a:t>
            </a:r>
            <a:endParaRPr kumimoji="1" lang="en-US" altLang="zh-CN" dirty="0" smtClean="0"/>
          </a:p>
        </p:txBody>
      </p:sp>
      <p:sp>
        <p:nvSpPr>
          <p:cNvPr id="17" name="圆角矩形 16"/>
          <p:cNvSpPr/>
          <p:nvPr/>
        </p:nvSpPr>
        <p:spPr>
          <a:xfrm>
            <a:off x="2681078" y="1898207"/>
            <a:ext cx="703058" cy="5329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 smtClean="0"/>
              <a:t>B</a:t>
            </a:r>
            <a:endParaRPr kumimoji="1"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3677596" y="1898207"/>
            <a:ext cx="703058" cy="5329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 smtClean="0"/>
              <a:t>C</a:t>
            </a:r>
            <a:endParaRPr kumimoji="1"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4688194" y="1898207"/>
            <a:ext cx="703058" cy="5329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C</a:t>
            </a:r>
            <a:endParaRPr kumimoji="1"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1693158" y="2635321"/>
            <a:ext cx="703058" cy="5329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5672001" y="1898207"/>
            <a:ext cx="703058" cy="5329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B</a:t>
            </a:r>
            <a:endParaRPr kumimoji="1"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6640472" y="2635321"/>
            <a:ext cx="703058" cy="5329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A</a:t>
            </a:r>
            <a:endParaRPr kumimoji="1" lang="zh-CN" altLang="en-US" dirty="0"/>
          </a:p>
        </p:txBody>
      </p:sp>
      <p:cxnSp>
        <p:nvCxnSpPr>
          <p:cNvPr id="25" name="直线箭头连接符 24"/>
          <p:cNvCxnSpPr>
            <a:endCxn id="15" idx="0"/>
          </p:cNvCxnSpPr>
          <p:nvPr/>
        </p:nvCxnSpPr>
        <p:spPr>
          <a:xfrm flipH="1">
            <a:off x="2011664" y="3322685"/>
            <a:ext cx="6791" cy="4373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/>
          <p:nvPr/>
        </p:nvCxnSpPr>
        <p:spPr>
          <a:xfrm flipH="1">
            <a:off x="6972070" y="3313098"/>
            <a:ext cx="6791" cy="4373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1378245" y="200284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 smtClean="0"/>
              <a:t>双端队列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1740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111</Words>
  <Application>Microsoft Macintosh PowerPoint</Application>
  <PresentationFormat>全屏显示(4:3)</PresentationFormat>
  <Paragraphs>103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10</cp:revision>
  <dcterms:created xsi:type="dcterms:W3CDTF">2019-05-16T05:15:24Z</dcterms:created>
  <dcterms:modified xsi:type="dcterms:W3CDTF">2019-05-31T09:12:42Z</dcterms:modified>
</cp:coreProperties>
</file>