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65A07-6308-9C65-3120-5860F5EC1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054968-9F82-C608-6A66-F9973E820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7BFE4-AFD6-2DFD-4C7D-145AC858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3DA2-1DF6-4F6F-86DB-FE708AAF4B7C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47728-4633-A89B-9B34-53E226A1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84007-A5F0-80DF-4D90-70B921B0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9A6-AD50-4866-B435-8B916EFC3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1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223EB-0153-A233-88A0-0400013E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8931A1-D1D6-7DE4-4359-31720DF0C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96843-363D-992B-282C-0F579E2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3DA2-1DF6-4F6F-86DB-FE708AAF4B7C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081C4-B7F5-AFE4-6373-9B754D5E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C3F71-DB5B-0090-F585-1F4FBD80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9A6-AD50-4866-B435-8B916EFC3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1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77ADD3-60D2-C82E-9961-B59DEACAA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C826BE-AC39-EA35-C4BB-BA0680A3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711B3-A189-6C4F-0644-D59257B9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3DA2-1DF6-4F6F-86DB-FE708AAF4B7C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54052-443F-CDB4-06BB-C18C8A0E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B1561-231C-CA88-3659-82E56CFB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9A6-AD50-4866-B435-8B916EFC3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3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8647A-5711-F7CB-D6CB-BCCE1103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86AAC-6EB2-7050-51D7-AEF9619F5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0AC39-69F6-5B82-F2BE-281C7376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3DA2-1DF6-4F6F-86DB-FE708AAF4B7C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06326-4EDD-D068-9874-EC96D42B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CD5EE-87B4-5DD7-558F-1988428C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9A6-AD50-4866-B435-8B916EFC3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D4D7E-7679-B5C7-F318-6FEFDD88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D2C3A-1A78-D5DA-498E-629A121BA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D90F5-09CC-D054-40C1-622CB223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3DA2-1DF6-4F6F-86DB-FE708AAF4B7C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72B4D-1C21-424A-DA67-A86FF92F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EE26E-949B-85B8-20FE-4E5BB004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9A6-AD50-4866-B435-8B916EFC3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6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CBF59-F20E-F203-B0BA-931570EB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BB581-CB18-2B87-D9E4-1D5EEAC75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76A81-1518-4F89-4A01-72AE6C2CE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44F15-FC86-8F05-9CD9-ECE06E90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3DA2-1DF6-4F6F-86DB-FE708AAF4B7C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0A0AA-F0D0-5E6C-09EA-FC4CA1FB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5E1BD8-870F-17FE-921C-F92D8607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9A6-AD50-4866-B435-8B916EFC3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74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5B97E-ABA8-A37A-C0C3-4B4A6BC6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E83AA-A526-5E28-02BC-6EB823AF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24E08E-1B20-8606-36BD-DA4CF8B37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8D4813-B3F5-2263-8587-371053FB6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D6229D-FC47-32FF-F5D9-0581EA630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A799F7-5057-5A37-62C5-7742369B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3DA2-1DF6-4F6F-86DB-FE708AAF4B7C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4F1B4D-81DF-C8FB-C2B0-73263B22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08ADD1-A22C-4358-FFCD-23608313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9A6-AD50-4866-B435-8B916EFC3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7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EBC19-6E46-D24D-F3EB-70CA05A4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37E38C-5A3A-0526-6CC1-54D310C6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3DA2-1DF6-4F6F-86DB-FE708AAF4B7C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2FDE38-CCE9-4AD7-9A70-CCA1310E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088277-72CB-F681-B6F7-C8F5F66B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9A6-AD50-4866-B435-8B916EFC3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0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592F51-C379-3C24-F114-B10DE9A6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3DA2-1DF6-4F6F-86DB-FE708AAF4B7C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71A62E-5B59-B45F-0852-44E26589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FDB285-155B-A311-CE24-9FC26886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9A6-AD50-4866-B435-8B916EFC3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7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A0F1D-F977-5C6E-C6B6-D1E4A0AD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2D98C-26D8-D5D5-6054-532677381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1C2521-DEC0-21BB-6C95-4327D2FE3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20C79-92EF-2556-A675-E9DAA37F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3DA2-1DF6-4F6F-86DB-FE708AAF4B7C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17EE1-0739-D4AC-4512-7EE4DBD0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DA47F1-5803-03C7-942D-C50CCF0F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9A6-AD50-4866-B435-8B916EFC3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2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F8737-DF45-270B-1E1F-4ECC5070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FA748B-B794-D70A-D364-A756CF84C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B1DEC1-BFB9-4AB7-9ECE-33F629D2A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D8B61-0BA7-4078-B0C8-E35B2608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3DA2-1DF6-4F6F-86DB-FE708AAF4B7C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5806C7-3A9C-71AA-B95F-4996CA3E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CCA180-F04B-9C10-98DA-F5666AB4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9A6-AD50-4866-B435-8B916EFC3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8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E0A85B-E8F6-F8C2-2AC4-AD08C1C8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82ABE-47E4-CE66-2526-A175EA45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3B61F-9755-9B7E-385D-E434DCD00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3DA2-1DF6-4F6F-86DB-FE708AAF4B7C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5B2B6-41E7-B955-F33E-03DFA742F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1F928-5C93-7427-0315-F8F62BD2A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F39A6-AD50-4866-B435-8B916EFC3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91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C8870894-0704-084B-428C-4B56351E336C}"/>
              </a:ext>
            </a:extLst>
          </p:cNvPr>
          <p:cNvGrpSpPr/>
          <p:nvPr/>
        </p:nvGrpSpPr>
        <p:grpSpPr>
          <a:xfrm>
            <a:off x="1226126" y="3322600"/>
            <a:ext cx="5042645" cy="2724909"/>
            <a:chOff x="1226126" y="602673"/>
            <a:chExt cx="9795165" cy="5444836"/>
          </a:xfrm>
        </p:grpSpPr>
        <p:sp>
          <p:nvSpPr>
            <p:cNvPr id="4" name="矩形: 剪去对角 3">
              <a:extLst>
                <a:ext uri="{FF2B5EF4-FFF2-40B4-BE49-F238E27FC236}">
                  <a16:creationId xmlns:a16="http://schemas.microsoft.com/office/drawing/2014/main" id="{71960A78-4D72-B468-C6D2-FAAA47D2B11C}"/>
                </a:ext>
              </a:extLst>
            </p:cNvPr>
            <p:cNvSpPr/>
            <p:nvPr/>
          </p:nvSpPr>
          <p:spPr>
            <a:xfrm>
              <a:off x="1288473" y="602673"/>
              <a:ext cx="9732818" cy="5444836"/>
            </a:xfrm>
            <a:prstGeom prst="snip2DiagRect">
              <a:avLst/>
            </a:prstGeom>
            <a:noFill/>
            <a:ln w="1905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对角 4">
              <a:extLst>
                <a:ext uri="{FF2B5EF4-FFF2-40B4-BE49-F238E27FC236}">
                  <a16:creationId xmlns:a16="http://schemas.microsoft.com/office/drawing/2014/main" id="{E0493A2D-3EFB-A7E7-3C77-B78057C100F0}"/>
                </a:ext>
              </a:extLst>
            </p:cNvPr>
            <p:cNvSpPr/>
            <p:nvPr/>
          </p:nvSpPr>
          <p:spPr>
            <a:xfrm>
              <a:off x="1226126" y="5465619"/>
              <a:ext cx="568037" cy="58189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09E73F1-8A0B-C0B0-1B04-39BE161688D9}"/>
                </a:ext>
              </a:extLst>
            </p:cNvPr>
            <p:cNvSpPr/>
            <p:nvPr/>
          </p:nvSpPr>
          <p:spPr>
            <a:xfrm>
              <a:off x="1226126" y="5181599"/>
              <a:ext cx="228601" cy="221673"/>
            </a:xfrm>
            <a:prstGeom prst="triangle">
              <a:avLst>
                <a:gd name="adj" fmla="val 0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E410FBF-2E46-8800-CB03-7A3B59A7543B}"/>
                </a:ext>
              </a:extLst>
            </p:cNvPr>
            <p:cNvSpPr/>
            <p:nvPr/>
          </p:nvSpPr>
          <p:spPr>
            <a:xfrm>
              <a:off x="1856510" y="5825836"/>
              <a:ext cx="228601" cy="221673"/>
            </a:xfrm>
            <a:prstGeom prst="triangle">
              <a:avLst>
                <a:gd name="adj" fmla="val 0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5F9DAAF-DFFC-527D-A124-5E3E6CF2A881}"/>
                </a:ext>
              </a:extLst>
            </p:cNvPr>
            <p:cNvSpPr/>
            <p:nvPr/>
          </p:nvSpPr>
          <p:spPr>
            <a:xfrm>
              <a:off x="1226126" y="5825836"/>
              <a:ext cx="228601" cy="221673"/>
            </a:xfrm>
            <a:prstGeom prst="triangle">
              <a:avLst>
                <a:gd name="adj" fmla="val 0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92E3E4C-58D3-1CAD-1BB8-43F92866E31F}"/>
                </a:ext>
              </a:extLst>
            </p:cNvPr>
            <p:cNvSpPr/>
            <p:nvPr/>
          </p:nvSpPr>
          <p:spPr>
            <a:xfrm rot="10800000">
              <a:off x="10245438" y="602673"/>
              <a:ext cx="775853" cy="796636"/>
            </a:xfrm>
            <a:prstGeom prst="triangle">
              <a:avLst>
                <a:gd name="adj" fmla="val 0"/>
              </a:avLst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427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宣 正吉</dc:creator>
  <cp:lastModifiedBy>宣 正吉</cp:lastModifiedBy>
  <cp:revision>5</cp:revision>
  <dcterms:created xsi:type="dcterms:W3CDTF">2022-11-25T08:15:17Z</dcterms:created>
  <dcterms:modified xsi:type="dcterms:W3CDTF">2022-11-25T08:28:37Z</dcterms:modified>
</cp:coreProperties>
</file>