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5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6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4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9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2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84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9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DD19-D024-4400-A954-6CE09382BC1B}" type="datetimeFigureOut">
              <a:rPr lang="pt-BR" smtClean="0"/>
              <a:t>21/05/2020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35E8-7C78-4FB8-998A-23ABF04298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1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HOME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91880" y="1844824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555629" y="2420888"/>
            <a:ext cx="3664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TECNOLOGIA PARA INFLUENCERS E ANUNCIANTES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195736" y="3284984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MARCAS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63688" y="3933056"/>
            <a:ext cx="2263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ÁREA DE LOGIN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28367" y="3275692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INFLUENCERS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84351" y="3923764"/>
            <a:ext cx="2263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ÁREA DE 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8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DE INFLUENCER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3124" y="90872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FORMULARIO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05287" y="1774557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URL DO PERFIL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5288" y="5229200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MARCAS PRA QUEM JÁ TRABALHOU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47265" y="2420888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SEGUIDORES POR REDE SOCIAL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1248" y="2961931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ENGAJAMENTO POR REDE SOCIAL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36859" y="3483663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% AUDIÊNCIA SEXO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1247" y="3964414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% 5 MAIORES CIDADES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05286" y="4497274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3 MAIORES ÁREAS DE INTERESSE NAS PUBLICAÇÕES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05288" y="5805264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131840" y="939863"/>
            <a:ext cx="2304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FOTO DO PERFIL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CADASTRO DE CAMPANHA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53124" y="908720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FORMULARIO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11706" y="2040542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URL DA MARCA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67941" y="4893613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MARCAS PRA QUEM JÁ TRABALHOU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7" y="1420255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NOME DA CAMPANHA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11704" y="2617366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BRIEFING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11703" y="3166624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UPLOAD DE MATERIAL 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2510" y="3767907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BUDGET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2508" y="4279446"/>
            <a:ext cx="6930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VALOR DE REMUNERAÇÃO POR CPM ou CPC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5116" y="5620598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80782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084261" y="908720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5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8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LISTA DE CAMPANHAS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921451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ATIVAS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5116" y="5620598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36382" y="921451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INATVAS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1844824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31840" y="1844824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953944" y="1844824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1520" y="249289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31840" y="249289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953944" y="249289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67932" y="3198388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48252" y="3198388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970356" y="3198388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9179" y="393305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49499" y="393305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971603" y="393305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CANDIDATAR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41869" y="961892"/>
            <a:ext cx="307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MINHAS CAMPANHAS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037454" y="961892"/>
            <a:ext cx="936104" cy="32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4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8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LISTA DE CAMPANHAS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5536" y="921451"/>
            <a:ext cx="158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ATIVAS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5116" y="5620598"/>
            <a:ext cx="54949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HÁVERÁ OUTROS CAMPOS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36382" y="921451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INATVAS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51520" y="1844824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131840" y="1844824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953944" y="1844824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51520" y="249289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131840" y="249289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6953944" y="249289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67932" y="3198388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148252" y="3198388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6970356" y="3198388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69179" y="3933056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149499" y="3933056"/>
            <a:ext cx="30581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RESUMO CAMPANHA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6971603" y="3933056"/>
            <a:ext cx="14344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GERIR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641869" y="961892"/>
            <a:ext cx="3071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MINHAS CAMPANHAS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037454" y="961892"/>
            <a:ext cx="936104" cy="328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PAGINA DA CAMPANHA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8" y="1420255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40114" y="919022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80312" y="142025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1708" y="1944338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380312" y="1944338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11708" y="256490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380312" y="256490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20368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352172" y="320368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11708" y="3933056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3933056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52172" y="88444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00392" y="884445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34669" y="91902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2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PAGINA DA CAMPANHA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8" y="1420255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40114" y="919022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80312" y="142025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1708" y="1944338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380312" y="1944338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11708" y="256490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380312" y="256490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20368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352172" y="320368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11708" y="3933056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CANDIDATO 1 (LINK ABRE PÁGINA DO CANDIDATO NO SISTEMA)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3933056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52172" y="88444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100392" y="884445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34669" y="91902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39269" y="134048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INFLUENCERS EM CAMPANHA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11708" y="1420255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1 (LINK ABRE PÁGINA DO CANDIDATO NO SISTEMA) 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51520" y="908720"/>
            <a:ext cx="2151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MARCA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540114" y="919022"/>
            <a:ext cx="26517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IMAGEM DA CAMPANHA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80312" y="142025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11708" y="1944338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2 (LINK ABRE PÁGINA DO CANDIDATO NO SISTEMA) 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7380312" y="1944338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711708" y="256490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3 (LINK ABRE PÁGINA DO CANDIDATO NO SISTEMA) 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7380312" y="256490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683568" y="3203684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4 (LINK ABRE PÁGINA DO CANDIDATO NO SISTEMA) 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7352172" y="3203684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11708" y="3933056"/>
            <a:ext cx="6308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APROVADO 5 (LINK ABRE PÁGINA DO CANDIDATO NO SISTEMA) 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7380312" y="3933056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352172" y="884445"/>
            <a:ext cx="355701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100392" y="884445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TODOS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534669" y="91902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BUSCAR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0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609618" y="1635969"/>
            <a:ext cx="151216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83" y="3717032"/>
            <a:ext cx="1112399" cy="1152128"/>
          </a:xfrm>
          <a:prstGeom prst="rect">
            <a:avLst/>
          </a:prstGeom>
        </p:spPr>
      </p:pic>
      <p:pic>
        <p:nvPicPr>
          <p:cNvPr id="2052" name="Picture 4" descr="Imagen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2" r="5966"/>
          <a:stretch/>
        </p:blipFill>
        <p:spPr bwMode="auto">
          <a:xfrm>
            <a:off x="6300193" y="908720"/>
            <a:ext cx="1512168" cy="14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899592" y="836712"/>
            <a:ext cx="1512168" cy="14761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2054" name="Picture 6" descr="https://www.iconpacks.net/icons/2/free-user-camera-icon-3354-thum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97" y="944724"/>
            <a:ext cx="1188132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822231"/>
            <a:ext cx="1080120" cy="1054403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88290" y="2526087"/>
            <a:ext cx="1512168" cy="14761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3" y="3054102"/>
            <a:ext cx="1254238" cy="9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883427" y="2646413"/>
            <a:ext cx="143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Marca</a:t>
            </a:r>
            <a:endParaRPr lang="es-US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3270" y="3717032"/>
            <a:ext cx="1231032" cy="1044897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732095" y="4220795"/>
            <a:ext cx="1512168" cy="147616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8" name="Picture 2" descr="Imagen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9" y="4729760"/>
            <a:ext cx="1254238" cy="9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799009" y="4448040"/>
            <a:ext cx="1430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Campanha</a:t>
            </a:r>
            <a:endParaRPr lang="es-US" sz="2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362</Words>
  <Application>Microsoft Office PowerPoint</Application>
  <PresentationFormat>Presentación en pantalla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Barzilai</dc:creator>
  <cp:lastModifiedBy>CarlosH</cp:lastModifiedBy>
  <cp:revision>9</cp:revision>
  <dcterms:created xsi:type="dcterms:W3CDTF">2020-05-18T16:28:21Z</dcterms:created>
  <dcterms:modified xsi:type="dcterms:W3CDTF">2020-05-22T13:58:13Z</dcterms:modified>
</cp:coreProperties>
</file>