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4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4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DD19-D024-4400-A954-6CE09382BC1B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184482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5629" y="2420888"/>
            <a:ext cx="3664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TECNOLOGIA PARA INFLUENCERS E ANUNCIANTES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5736" y="328498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3933056"/>
            <a:ext cx="2263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ÁREA DE 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28367" y="3275692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INFLUENCERS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84351" y="3923764"/>
            <a:ext cx="2263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ÁREA DE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8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DE INFLUENCER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3124" y="90872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FORMULARIO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5287" y="1774557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URL DO PERFIL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5288" y="5229200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 PRA QUEM JÁ TRABALHOU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7265" y="2420888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SEGUIDORES POR REDE SOCIAL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1248" y="2961931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ENGAJAMENTO POR REDE SOCIAL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36859" y="3483663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% AUDIÊNCIA SEXO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1247" y="396441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% 5 MAIORES CIDADES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5286" y="449727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 MAIORES ÁREAS DE INTERESSE NAS PUBLICAÇÕES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05288" y="5805264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31840" y="939863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FOTO DO PERFIL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8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LISTA DE CAMPANHAS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921451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ATIVAS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36382" y="921451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INATVAS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1844824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1844824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953944" y="1844824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1520" y="249289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31840" y="249289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953944" y="249289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7932" y="3198388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48252" y="3198388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970356" y="3198388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9179" y="393305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49499" y="393305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971603" y="393305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41869" y="961892"/>
            <a:ext cx="30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MINHAS CAMPANHAS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037454" y="961892"/>
            <a:ext cx="936104" cy="3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4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DE CAMPANHA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3124" y="90872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FORMULARIO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1706" y="2040542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URL DA MARCA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941" y="4893613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 PRA QUEM JÁ TRABALHOU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7" y="1420255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NOME DA CAMPANHA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1704" y="2617366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BRIEFING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1703" y="316662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UPLOAD DE MATERIAL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2510" y="3767907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BUDGET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2508" y="4279446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VALOR DE REMUNERAÇÃO POR CPM ou CPC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80782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084261" y="908720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8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LISTA DE CAMPANHAS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921451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ATIVAS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36382" y="921451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INATVAS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1844824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1844824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953944" y="1844824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1520" y="249289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31840" y="249289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953944" y="249289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7932" y="3198388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48252" y="3198388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970356" y="3198388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9179" y="393305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49499" y="393305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971603" y="393305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41869" y="961892"/>
            <a:ext cx="30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MINHAS CAMPANHAS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037454" y="961892"/>
            <a:ext cx="936104" cy="3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PAGINA DA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2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PAGINA DA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INFLUENCERS EM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2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3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4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5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360</Words>
  <Application>Microsoft Office PowerPoint</Application>
  <PresentationFormat>Apresentação na tela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Barzilai</dc:creator>
  <cp:lastModifiedBy>Mauricio Barzilai</cp:lastModifiedBy>
  <cp:revision>3</cp:revision>
  <dcterms:created xsi:type="dcterms:W3CDTF">2020-05-18T16:28:21Z</dcterms:created>
  <dcterms:modified xsi:type="dcterms:W3CDTF">2020-05-18T16:57:54Z</dcterms:modified>
</cp:coreProperties>
</file>