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  <p:sldId id="256" r:id="rId6"/>
    <p:sldId id="260" r:id="rId7"/>
    <p:sldId id="257" r:id="rId8"/>
    <p:sldId id="25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38F7-5CE4-49EC-AA96-75BEA204374B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0A99-FB78-41E7-8D8D-DE954D694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11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38F7-5CE4-49EC-AA96-75BEA204374B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0A99-FB78-41E7-8D8D-DE954D694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00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38F7-5CE4-49EC-AA96-75BEA204374B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0A99-FB78-41E7-8D8D-DE954D694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5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38F7-5CE4-49EC-AA96-75BEA204374B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0A99-FB78-41E7-8D8D-DE954D694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25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38F7-5CE4-49EC-AA96-75BEA204374B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0A99-FB78-41E7-8D8D-DE954D694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03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38F7-5CE4-49EC-AA96-75BEA204374B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0A99-FB78-41E7-8D8D-DE954D694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44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38F7-5CE4-49EC-AA96-75BEA204374B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0A99-FB78-41E7-8D8D-DE954D694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16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38F7-5CE4-49EC-AA96-75BEA204374B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0A99-FB78-41E7-8D8D-DE954D694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33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38F7-5CE4-49EC-AA96-75BEA204374B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0A99-FB78-41E7-8D8D-DE954D694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209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38F7-5CE4-49EC-AA96-75BEA204374B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0A99-FB78-41E7-8D8D-DE954D694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59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38F7-5CE4-49EC-AA96-75BEA204374B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0A99-FB78-41E7-8D8D-DE954D694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94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C38F7-5CE4-49EC-AA96-75BEA204374B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80A99-FB78-41E7-8D8D-DE954D694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79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0748" y="623797"/>
            <a:ext cx="4486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다른 모델의 </a:t>
            </a:r>
            <a:r>
              <a:rPr lang="en-US" altLang="ko-KR" smtClean="0"/>
              <a:t>cv rmse </a:t>
            </a:r>
            <a:r>
              <a:rPr lang="ko-KR" altLang="en-US" smtClean="0"/>
              <a:t>값 비교 그래프 필요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31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948" y="2293766"/>
            <a:ext cx="5130170" cy="350232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59834" y="268278"/>
            <a:ext cx="57280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smtClean="0"/>
              <a:t>XGBRFRegressor(base_score=0.5, booster='gbtree', colsample_bylevel=1,</a:t>
            </a:r>
          </a:p>
          <a:p>
            <a:r>
              <a:rPr lang="ko-KR" altLang="en-US" sz="1200" smtClean="0"/>
              <a:t>               colsample_bytree=1, gamma=0, gpu_id=-1, importance_type='gain',</a:t>
            </a:r>
          </a:p>
          <a:p>
            <a:r>
              <a:rPr lang="ko-KR" altLang="en-US" sz="1200" smtClean="0"/>
              <a:t>               interaction_constraints='', max_delta_step=0, max_depth=6,</a:t>
            </a:r>
          </a:p>
          <a:p>
            <a:r>
              <a:rPr lang="ko-KR" altLang="en-US" sz="1200" smtClean="0"/>
              <a:t>               min_child_weight=1, missing=nan, monotone_constraints='()',</a:t>
            </a:r>
          </a:p>
          <a:p>
            <a:r>
              <a:rPr lang="ko-KR" altLang="en-US" sz="1200" smtClean="0"/>
              <a:t>               n_estimators=100, n_jobs=12, num_parallel_tree=100,</a:t>
            </a:r>
          </a:p>
          <a:p>
            <a:r>
              <a:rPr lang="ko-KR" altLang="en-US" sz="1200" smtClean="0"/>
              <a:t>               objective='reg:squarederror', random_state=0, reg_alpha=0,</a:t>
            </a:r>
          </a:p>
          <a:p>
            <a:r>
              <a:rPr lang="ko-KR" altLang="en-US" sz="1200" smtClean="0"/>
              <a:t>               scale_pos_weight=1, tree_method='exact', validate_parameters=1,</a:t>
            </a:r>
          </a:p>
          <a:p>
            <a:r>
              <a:rPr lang="ko-KR" altLang="en-US" sz="1200" smtClean="0"/>
              <a:t>               verbosity=None)</a:t>
            </a:r>
            <a:endParaRPr lang="en-US" altLang="ko-KR" sz="1200" smtClean="0"/>
          </a:p>
          <a:p>
            <a:endParaRPr lang="en-US" altLang="ko-KR" sz="1200" smtClean="0"/>
          </a:p>
          <a:p>
            <a:r>
              <a:rPr lang="en-US" altLang="ko-KR" sz="1200" smtClean="0"/>
              <a:t>Train : test = 7:3, total sample size = 55</a:t>
            </a:r>
            <a:endParaRPr lang="ko-KR" alt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6646127" y="869795"/>
            <a:ext cx="4493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Hyperparameter tuning </a:t>
            </a:r>
            <a:r>
              <a:rPr lang="ko-KR" altLang="en-US" smtClean="0"/>
              <a:t>전</a:t>
            </a:r>
            <a:endParaRPr lang="en-US" altLang="ko-KR" smtClean="0"/>
          </a:p>
          <a:p>
            <a:r>
              <a:rPr lang="en-US" altLang="ko-KR" smtClean="0"/>
              <a:t>: </a:t>
            </a:r>
            <a:r>
              <a:rPr lang="ko-KR" altLang="en-US" smtClean="0"/>
              <a:t>높은 값 </a:t>
            </a:r>
            <a:r>
              <a:rPr lang="en-US" altLang="ko-KR" smtClean="0"/>
              <a:t>(unstable)</a:t>
            </a:r>
            <a:r>
              <a:rPr lang="ko-KR" altLang="en-US" smtClean="0"/>
              <a:t>에 대한 </a:t>
            </a:r>
            <a:r>
              <a:rPr lang="en-US" altLang="ko-KR" smtClean="0"/>
              <a:t>error </a:t>
            </a:r>
            <a:r>
              <a:rPr lang="ko-KR" altLang="en-US" smtClean="0"/>
              <a:t>낮음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11" y="2206094"/>
            <a:ext cx="5310518" cy="359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1146" y="6073698"/>
            <a:ext cx="449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결과 </a:t>
            </a:r>
            <a:r>
              <a:rPr lang="en-US" altLang="ko-KR" smtClean="0"/>
              <a:t>: cv rmse = 0.17 (stdv : 0.47)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0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9834" y="268278"/>
            <a:ext cx="57280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200" smtClean="0"/>
          </a:p>
          <a:p>
            <a:r>
              <a:rPr lang="en-US" altLang="ko-KR" sz="1200" smtClean="0"/>
              <a:t>Train : test = 7:3, total sample size = 55</a:t>
            </a:r>
            <a:endParaRPr lang="ko-KR" alt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6646127" y="869795"/>
            <a:ext cx="4493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Hyperparameter tuning </a:t>
            </a:r>
            <a:r>
              <a:rPr lang="ko-KR" altLang="en-US" smtClean="0"/>
              <a:t>후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높은 값 데이터 뜯어보기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어떤 파라미터 조정할지 생각해보기</a:t>
            </a:r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10" name="TextBox 9"/>
          <p:cNvSpPr txBox="1"/>
          <p:nvPr/>
        </p:nvSpPr>
        <p:spPr>
          <a:xfrm>
            <a:off x="361146" y="6073698"/>
            <a:ext cx="449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결과 </a:t>
            </a:r>
            <a:r>
              <a:rPr lang="en-US" altLang="ko-KR" smtClean="0"/>
              <a:t>: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94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2" y="2020759"/>
            <a:ext cx="5725522" cy="41235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0992" y="769435"/>
            <a:ext cx="4348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Early stopping round = True</a:t>
            </a:r>
          </a:p>
          <a:p>
            <a:r>
              <a:rPr lang="en-US" altLang="ko-KR"/>
              <a:t> </a:t>
            </a:r>
            <a:r>
              <a:rPr lang="en-US" altLang="ko-KR" smtClean="0">
                <a:sym typeface="Wingdings" panose="05000000000000000000" pitchFamily="2" charset="2"/>
              </a:rPr>
              <a:t> overfitting </a:t>
            </a:r>
            <a:r>
              <a:rPr lang="ko-KR" altLang="en-US" smtClean="0">
                <a:sym typeface="Wingdings" panose="05000000000000000000" pitchFamily="2" charset="2"/>
              </a:rPr>
              <a:t>줄임</a:t>
            </a:r>
            <a:endParaRPr lang="en-US" altLang="ko-KR" smtClean="0">
              <a:sym typeface="Wingdings" panose="05000000000000000000" pitchFamily="2" charset="2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947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11" y="1398756"/>
            <a:ext cx="5199651" cy="37065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19" y="1494771"/>
            <a:ext cx="6288170" cy="351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3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24B17A1A86CED4EA1D04B6447AEFBA6" ma:contentTypeVersion="11" ma:contentTypeDescription="새 문서를 만듭니다." ma:contentTypeScope="" ma:versionID="4e74f516c3a11abd6dbe97903643db83">
  <xsd:schema xmlns:xsd="http://www.w3.org/2001/XMLSchema" xmlns:xs="http://www.w3.org/2001/XMLSchema" xmlns:p="http://schemas.microsoft.com/office/2006/metadata/properties" xmlns:ns3="56adb9f4-aea3-4bfc-a4e5-4f78b36c5939" targetNamespace="http://schemas.microsoft.com/office/2006/metadata/properties" ma:root="true" ma:fieldsID="0add9957854e73aabbfc6d45f6858481" ns3:_="">
    <xsd:import namespace="56adb9f4-aea3-4bfc-a4e5-4f78b36c593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adb9f4-aea3-4bfc-a4e5-4f78b36c59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5DE3691-FCAA-469C-B00A-8799662805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adb9f4-aea3-4bfc-a4e5-4f78b36c59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E207E3-FAB7-422E-B131-9D3F8F4C97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478929-7BDA-4378-BCAC-94D3C2868547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56adb9f4-aea3-4bfc-a4e5-4f78b36c5939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139</Words>
  <Application>Microsoft Office PowerPoint</Application>
  <PresentationFormat>와이드스크린</PresentationFormat>
  <Paragraphs>22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최수진(환경공학부)</dc:creator>
  <cp:lastModifiedBy>최수진(환경공학부)</cp:lastModifiedBy>
  <cp:revision>6</cp:revision>
  <dcterms:created xsi:type="dcterms:W3CDTF">2021-08-26T12:11:11Z</dcterms:created>
  <dcterms:modified xsi:type="dcterms:W3CDTF">2021-08-26T13:32:02Z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0x010100524B17A1A86CED4EA1D04B6447AEFBA6</vt:lpwstr>
  </property>
</Properties>
</file>