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BA30D-8B4A-98F0-148A-E56838F5FF3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045AE47-7DEF-CF2C-3AE8-E11F59BE92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46A26C0-89AE-C421-5EE9-2ED32615ADF0}"/>
              </a:ext>
            </a:extLst>
          </p:cNvPr>
          <p:cNvSpPr>
            <a:spLocks noGrp="1"/>
          </p:cNvSpPr>
          <p:nvPr>
            <p:ph type="dt" sz="half" idx="10"/>
          </p:nvPr>
        </p:nvSpPr>
        <p:spPr/>
        <p:txBody>
          <a:bodyPr/>
          <a:lstStyle/>
          <a:p>
            <a:fld id="{80928567-A19E-4C3B-A9C6-5DDEDF33196E}" type="datetimeFigureOut">
              <a:rPr lang="zh-CN" altLang="en-US" smtClean="0"/>
              <a:t>2025/5/24</a:t>
            </a:fld>
            <a:endParaRPr lang="zh-CN" altLang="en-US"/>
          </a:p>
        </p:txBody>
      </p:sp>
      <p:sp>
        <p:nvSpPr>
          <p:cNvPr id="5" name="页脚占位符 4">
            <a:extLst>
              <a:ext uri="{FF2B5EF4-FFF2-40B4-BE49-F238E27FC236}">
                <a16:creationId xmlns:a16="http://schemas.microsoft.com/office/drawing/2014/main" id="{17D1555B-84E4-58C1-63F5-6E22D0875EE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B25BF1-1839-FA1A-15D4-760287C7F004}"/>
              </a:ext>
            </a:extLst>
          </p:cNvPr>
          <p:cNvSpPr>
            <a:spLocks noGrp="1"/>
          </p:cNvSpPr>
          <p:nvPr>
            <p:ph type="sldNum" sz="quarter" idx="12"/>
          </p:nvPr>
        </p:nvSpPr>
        <p:spPr/>
        <p:txBody>
          <a:bodyPr/>
          <a:lstStyle/>
          <a:p>
            <a:fld id="{BBD0DB36-90AC-4929-8F0F-1CA64AD715B0}" type="slidenum">
              <a:rPr lang="zh-CN" altLang="en-US" smtClean="0"/>
              <a:t>‹#›</a:t>
            </a:fld>
            <a:endParaRPr lang="zh-CN" altLang="en-US"/>
          </a:p>
        </p:txBody>
      </p:sp>
    </p:spTree>
    <p:extLst>
      <p:ext uri="{BB962C8B-B14F-4D97-AF65-F5344CB8AC3E}">
        <p14:creationId xmlns:p14="http://schemas.microsoft.com/office/powerpoint/2010/main" val="518978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6E810F-645C-E04C-D46E-DF8FDAE7C19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76EBB4-EEC3-C0B8-BBC5-F6CBFA281B8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AA0316-09B4-871D-44E0-78645DF55D22}"/>
              </a:ext>
            </a:extLst>
          </p:cNvPr>
          <p:cNvSpPr>
            <a:spLocks noGrp="1"/>
          </p:cNvSpPr>
          <p:nvPr>
            <p:ph type="dt" sz="half" idx="10"/>
          </p:nvPr>
        </p:nvSpPr>
        <p:spPr/>
        <p:txBody>
          <a:bodyPr/>
          <a:lstStyle/>
          <a:p>
            <a:fld id="{80928567-A19E-4C3B-A9C6-5DDEDF33196E}" type="datetimeFigureOut">
              <a:rPr lang="zh-CN" altLang="en-US" smtClean="0"/>
              <a:t>2025/5/24</a:t>
            </a:fld>
            <a:endParaRPr lang="zh-CN" altLang="en-US"/>
          </a:p>
        </p:txBody>
      </p:sp>
      <p:sp>
        <p:nvSpPr>
          <p:cNvPr id="5" name="页脚占位符 4">
            <a:extLst>
              <a:ext uri="{FF2B5EF4-FFF2-40B4-BE49-F238E27FC236}">
                <a16:creationId xmlns:a16="http://schemas.microsoft.com/office/drawing/2014/main" id="{F7D32386-C444-4764-BD95-12CC457B34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6F0324-8A6C-9282-D985-05860024DA7C}"/>
              </a:ext>
            </a:extLst>
          </p:cNvPr>
          <p:cNvSpPr>
            <a:spLocks noGrp="1"/>
          </p:cNvSpPr>
          <p:nvPr>
            <p:ph type="sldNum" sz="quarter" idx="12"/>
          </p:nvPr>
        </p:nvSpPr>
        <p:spPr/>
        <p:txBody>
          <a:bodyPr/>
          <a:lstStyle/>
          <a:p>
            <a:fld id="{BBD0DB36-90AC-4929-8F0F-1CA64AD715B0}" type="slidenum">
              <a:rPr lang="zh-CN" altLang="en-US" smtClean="0"/>
              <a:t>‹#›</a:t>
            </a:fld>
            <a:endParaRPr lang="zh-CN" altLang="en-US"/>
          </a:p>
        </p:txBody>
      </p:sp>
    </p:spTree>
    <p:extLst>
      <p:ext uri="{BB962C8B-B14F-4D97-AF65-F5344CB8AC3E}">
        <p14:creationId xmlns:p14="http://schemas.microsoft.com/office/powerpoint/2010/main" val="2725232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4FF6622-61B8-0F75-B01B-D5FA86EEA43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BF02129-F50F-8E5C-E4FF-57FDEFB4435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25CD91-012D-0964-0365-C3E94EBF6682}"/>
              </a:ext>
            </a:extLst>
          </p:cNvPr>
          <p:cNvSpPr>
            <a:spLocks noGrp="1"/>
          </p:cNvSpPr>
          <p:nvPr>
            <p:ph type="dt" sz="half" idx="10"/>
          </p:nvPr>
        </p:nvSpPr>
        <p:spPr/>
        <p:txBody>
          <a:bodyPr/>
          <a:lstStyle/>
          <a:p>
            <a:fld id="{80928567-A19E-4C3B-A9C6-5DDEDF33196E}" type="datetimeFigureOut">
              <a:rPr lang="zh-CN" altLang="en-US" smtClean="0"/>
              <a:t>2025/5/24</a:t>
            </a:fld>
            <a:endParaRPr lang="zh-CN" altLang="en-US"/>
          </a:p>
        </p:txBody>
      </p:sp>
      <p:sp>
        <p:nvSpPr>
          <p:cNvPr id="5" name="页脚占位符 4">
            <a:extLst>
              <a:ext uri="{FF2B5EF4-FFF2-40B4-BE49-F238E27FC236}">
                <a16:creationId xmlns:a16="http://schemas.microsoft.com/office/drawing/2014/main" id="{A9E30C20-621C-FEA5-A027-5A4140F6609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9F1054-C8C2-2940-17DD-23A138326271}"/>
              </a:ext>
            </a:extLst>
          </p:cNvPr>
          <p:cNvSpPr>
            <a:spLocks noGrp="1"/>
          </p:cNvSpPr>
          <p:nvPr>
            <p:ph type="sldNum" sz="quarter" idx="12"/>
          </p:nvPr>
        </p:nvSpPr>
        <p:spPr/>
        <p:txBody>
          <a:bodyPr/>
          <a:lstStyle/>
          <a:p>
            <a:fld id="{BBD0DB36-90AC-4929-8F0F-1CA64AD715B0}" type="slidenum">
              <a:rPr lang="zh-CN" altLang="en-US" smtClean="0"/>
              <a:t>‹#›</a:t>
            </a:fld>
            <a:endParaRPr lang="zh-CN" altLang="en-US"/>
          </a:p>
        </p:txBody>
      </p:sp>
    </p:spTree>
    <p:extLst>
      <p:ext uri="{BB962C8B-B14F-4D97-AF65-F5344CB8AC3E}">
        <p14:creationId xmlns:p14="http://schemas.microsoft.com/office/powerpoint/2010/main" val="350474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9BBC30-F7BC-81F8-985D-EA5528466F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754264-A817-356F-2BFE-B9082441CAD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132366-240D-8621-9605-433C48794BE7}"/>
              </a:ext>
            </a:extLst>
          </p:cNvPr>
          <p:cNvSpPr>
            <a:spLocks noGrp="1"/>
          </p:cNvSpPr>
          <p:nvPr>
            <p:ph type="dt" sz="half" idx="10"/>
          </p:nvPr>
        </p:nvSpPr>
        <p:spPr/>
        <p:txBody>
          <a:bodyPr/>
          <a:lstStyle/>
          <a:p>
            <a:fld id="{80928567-A19E-4C3B-A9C6-5DDEDF33196E}" type="datetimeFigureOut">
              <a:rPr lang="zh-CN" altLang="en-US" smtClean="0"/>
              <a:t>2025/5/24</a:t>
            </a:fld>
            <a:endParaRPr lang="zh-CN" altLang="en-US"/>
          </a:p>
        </p:txBody>
      </p:sp>
      <p:sp>
        <p:nvSpPr>
          <p:cNvPr id="5" name="页脚占位符 4">
            <a:extLst>
              <a:ext uri="{FF2B5EF4-FFF2-40B4-BE49-F238E27FC236}">
                <a16:creationId xmlns:a16="http://schemas.microsoft.com/office/drawing/2014/main" id="{D356A787-0D52-63FF-2AA2-EADDC76709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8BA895-97DD-81F1-A791-AA160B9A0FD9}"/>
              </a:ext>
            </a:extLst>
          </p:cNvPr>
          <p:cNvSpPr>
            <a:spLocks noGrp="1"/>
          </p:cNvSpPr>
          <p:nvPr>
            <p:ph type="sldNum" sz="quarter" idx="12"/>
          </p:nvPr>
        </p:nvSpPr>
        <p:spPr/>
        <p:txBody>
          <a:bodyPr/>
          <a:lstStyle/>
          <a:p>
            <a:fld id="{BBD0DB36-90AC-4929-8F0F-1CA64AD715B0}" type="slidenum">
              <a:rPr lang="zh-CN" altLang="en-US" smtClean="0"/>
              <a:t>‹#›</a:t>
            </a:fld>
            <a:endParaRPr lang="zh-CN" altLang="en-US"/>
          </a:p>
        </p:txBody>
      </p:sp>
    </p:spTree>
    <p:extLst>
      <p:ext uri="{BB962C8B-B14F-4D97-AF65-F5344CB8AC3E}">
        <p14:creationId xmlns:p14="http://schemas.microsoft.com/office/powerpoint/2010/main" val="422626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CD540-3186-0ADE-DA11-A9F447A74A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D9A3B62-023E-C440-02B6-6A357F9FB6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0A6BE7B-EE8B-861D-DCB6-DFE93E852B6D}"/>
              </a:ext>
            </a:extLst>
          </p:cNvPr>
          <p:cNvSpPr>
            <a:spLocks noGrp="1"/>
          </p:cNvSpPr>
          <p:nvPr>
            <p:ph type="dt" sz="half" idx="10"/>
          </p:nvPr>
        </p:nvSpPr>
        <p:spPr/>
        <p:txBody>
          <a:bodyPr/>
          <a:lstStyle/>
          <a:p>
            <a:fld id="{80928567-A19E-4C3B-A9C6-5DDEDF33196E}" type="datetimeFigureOut">
              <a:rPr lang="zh-CN" altLang="en-US" smtClean="0"/>
              <a:t>2025/5/24</a:t>
            </a:fld>
            <a:endParaRPr lang="zh-CN" altLang="en-US"/>
          </a:p>
        </p:txBody>
      </p:sp>
      <p:sp>
        <p:nvSpPr>
          <p:cNvPr id="5" name="页脚占位符 4">
            <a:extLst>
              <a:ext uri="{FF2B5EF4-FFF2-40B4-BE49-F238E27FC236}">
                <a16:creationId xmlns:a16="http://schemas.microsoft.com/office/drawing/2014/main" id="{0996D4F6-3DC6-FBD2-E0C3-307984C94A5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694A4B-FBBD-836E-DE23-7E91D51BCF6B}"/>
              </a:ext>
            </a:extLst>
          </p:cNvPr>
          <p:cNvSpPr>
            <a:spLocks noGrp="1"/>
          </p:cNvSpPr>
          <p:nvPr>
            <p:ph type="sldNum" sz="quarter" idx="12"/>
          </p:nvPr>
        </p:nvSpPr>
        <p:spPr/>
        <p:txBody>
          <a:bodyPr/>
          <a:lstStyle/>
          <a:p>
            <a:fld id="{BBD0DB36-90AC-4929-8F0F-1CA64AD715B0}" type="slidenum">
              <a:rPr lang="zh-CN" altLang="en-US" smtClean="0"/>
              <a:t>‹#›</a:t>
            </a:fld>
            <a:endParaRPr lang="zh-CN" altLang="en-US"/>
          </a:p>
        </p:txBody>
      </p:sp>
    </p:spTree>
    <p:extLst>
      <p:ext uri="{BB962C8B-B14F-4D97-AF65-F5344CB8AC3E}">
        <p14:creationId xmlns:p14="http://schemas.microsoft.com/office/powerpoint/2010/main" val="713045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D4996B-703A-D747-0B37-A5719E8CC5E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F01ACFC-5AFB-12C5-BAD5-10619A756ED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ABF9F7A-C373-3BC0-A2F6-544BE08B50B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F4393AF0-48D4-9C23-7170-A32B673A3451}"/>
              </a:ext>
            </a:extLst>
          </p:cNvPr>
          <p:cNvSpPr>
            <a:spLocks noGrp="1"/>
          </p:cNvSpPr>
          <p:nvPr>
            <p:ph type="dt" sz="half" idx="10"/>
          </p:nvPr>
        </p:nvSpPr>
        <p:spPr/>
        <p:txBody>
          <a:bodyPr/>
          <a:lstStyle/>
          <a:p>
            <a:fld id="{80928567-A19E-4C3B-A9C6-5DDEDF33196E}" type="datetimeFigureOut">
              <a:rPr lang="zh-CN" altLang="en-US" smtClean="0"/>
              <a:t>2025/5/24</a:t>
            </a:fld>
            <a:endParaRPr lang="zh-CN" altLang="en-US"/>
          </a:p>
        </p:txBody>
      </p:sp>
      <p:sp>
        <p:nvSpPr>
          <p:cNvPr id="6" name="页脚占位符 5">
            <a:extLst>
              <a:ext uri="{FF2B5EF4-FFF2-40B4-BE49-F238E27FC236}">
                <a16:creationId xmlns:a16="http://schemas.microsoft.com/office/drawing/2014/main" id="{EF88079B-2A4F-F6FE-E0B7-E8E48399853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C66D9B-2BF8-2AF0-1713-EB3C0E563B78}"/>
              </a:ext>
            </a:extLst>
          </p:cNvPr>
          <p:cNvSpPr>
            <a:spLocks noGrp="1"/>
          </p:cNvSpPr>
          <p:nvPr>
            <p:ph type="sldNum" sz="quarter" idx="12"/>
          </p:nvPr>
        </p:nvSpPr>
        <p:spPr/>
        <p:txBody>
          <a:bodyPr/>
          <a:lstStyle/>
          <a:p>
            <a:fld id="{BBD0DB36-90AC-4929-8F0F-1CA64AD715B0}" type="slidenum">
              <a:rPr lang="zh-CN" altLang="en-US" smtClean="0"/>
              <a:t>‹#›</a:t>
            </a:fld>
            <a:endParaRPr lang="zh-CN" altLang="en-US"/>
          </a:p>
        </p:txBody>
      </p:sp>
    </p:spTree>
    <p:extLst>
      <p:ext uri="{BB962C8B-B14F-4D97-AF65-F5344CB8AC3E}">
        <p14:creationId xmlns:p14="http://schemas.microsoft.com/office/powerpoint/2010/main" val="1692420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C4968-1AD0-090A-538A-AD9B6767AF9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30D7928-9804-F56F-5163-3E31BB3A37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968F6C8-ECB6-E2D8-3D65-DA1CE63B9AA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5B4A898-2C5C-CC75-B86A-35EA386C53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48450BD-F386-0433-A315-76CFB005CC0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1B591F9-83AB-1706-6E66-EED36BC6703C}"/>
              </a:ext>
            </a:extLst>
          </p:cNvPr>
          <p:cNvSpPr>
            <a:spLocks noGrp="1"/>
          </p:cNvSpPr>
          <p:nvPr>
            <p:ph type="dt" sz="half" idx="10"/>
          </p:nvPr>
        </p:nvSpPr>
        <p:spPr/>
        <p:txBody>
          <a:bodyPr/>
          <a:lstStyle/>
          <a:p>
            <a:fld id="{80928567-A19E-4C3B-A9C6-5DDEDF33196E}" type="datetimeFigureOut">
              <a:rPr lang="zh-CN" altLang="en-US" smtClean="0"/>
              <a:t>2025/5/24</a:t>
            </a:fld>
            <a:endParaRPr lang="zh-CN" altLang="en-US"/>
          </a:p>
        </p:txBody>
      </p:sp>
      <p:sp>
        <p:nvSpPr>
          <p:cNvPr id="8" name="页脚占位符 7">
            <a:extLst>
              <a:ext uri="{FF2B5EF4-FFF2-40B4-BE49-F238E27FC236}">
                <a16:creationId xmlns:a16="http://schemas.microsoft.com/office/drawing/2014/main" id="{E521C36C-07A9-D29F-2A57-41592FB105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217D33B-3BBF-22A6-74DF-D3FC3DBEB32E}"/>
              </a:ext>
            </a:extLst>
          </p:cNvPr>
          <p:cNvSpPr>
            <a:spLocks noGrp="1"/>
          </p:cNvSpPr>
          <p:nvPr>
            <p:ph type="sldNum" sz="quarter" idx="12"/>
          </p:nvPr>
        </p:nvSpPr>
        <p:spPr/>
        <p:txBody>
          <a:bodyPr/>
          <a:lstStyle/>
          <a:p>
            <a:fld id="{BBD0DB36-90AC-4929-8F0F-1CA64AD715B0}" type="slidenum">
              <a:rPr lang="zh-CN" altLang="en-US" smtClean="0"/>
              <a:t>‹#›</a:t>
            </a:fld>
            <a:endParaRPr lang="zh-CN" altLang="en-US"/>
          </a:p>
        </p:txBody>
      </p:sp>
    </p:spTree>
    <p:extLst>
      <p:ext uri="{BB962C8B-B14F-4D97-AF65-F5344CB8AC3E}">
        <p14:creationId xmlns:p14="http://schemas.microsoft.com/office/powerpoint/2010/main" val="4035160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3F68C-82BD-83BC-3A8C-B92E1713029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2A8027C-C3EF-1ABA-ABA0-749C107403B5}"/>
              </a:ext>
            </a:extLst>
          </p:cNvPr>
          <p:cNvSpPr>
            <a:spLocks noGrp="1"/>
          </p:cNvSpPr>
          <p:nvPr>
            <p:ph type="dt" sz="half" idx="10"/>
          </p:nvPr>
        </p:nvSpPr>
        <p:spPr/>
        <p:txBody>
          <a:bodyPr/>
          <a:lstStyle/>
          <a:p>
            <a:fld id="{80928567-A19E-4C3B-A9C6-5DDEDF33196E}" type="datetimeFigureOut">
              <a:rPr lang="zh-CN" altLang="en-US" smtClean="0"/>
              <a:t>2025/5/24</a:t>
            </a:fld>
            <a:endParaRPr lang="zh-CN" altLang="en-US"/>
          </a:p>
        </p:txBody>
      </p:sp>
      <p:sp>
        <p:nvSpPr>
          <p:cNvPr id="4" name="页脚占位符 3">
            <a:extLst>
              <a:ext uri="{FF2B5EF4-FFF2-40B4-BE49-F238E27FC236}">
                <a16:creationId xmlns:a16="http://schemas.microsoft.com/office/drawing/2014/main" id="{1539B846-4A49-B3B0-390D-835895411B6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40AF8B5-30D6-55AF-99CB-2ED863733806}"/>
              </a:ext>
            </a:extLst>
          </p:cNvPr>
          <p:cNvSpPr>
            <a:spLocks noGrp="1"/>
          </p:cNvSpPr>
          <p:nvPr>
            <p:ph type="sldNum" sz="quarter" idx="12"/>
          </p:nvPr>
        </p:nvSpPr>
        <p:spPr/>
        <p:txBody>
          <a:bodyPr/>
          <a:lstStyle/>
          <a:p>
            <a:fld id="{BBD0DB36-90AC-4929-8F0F-1CA64AD715B0}" type="slidenum">
              <a:rPr lang="zh-CN" altLang="en-US" smtClean="0"/>
              <a:t>‹#›</a:t>
            </a:fld>
            <a:endParaRPr lang="zh-CN" altLang="en-US"/>
          </a:p>
        </p:txBody>
      </p:sp>
    </p:spTree>
    <p:extLst>
      <p:ext uri="{BB962C8B-B14F-4D97-AF65-F5344CB8AC3E}">
        <p14:creationId xmlns:p14="http://schemas.microsoft.com/office/powerpoint/2010/main" val="62939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B5CA0ED-3FDE-61CF-ABBF-A88F62140E4E}"/>
              </a:ext>
            </a:extLst>
          </p:cNvPr>
          <p:cNvSpPr>
            <a:spLocks noGrp="1"/>
          </p:cNvSpPr>
          <p:nvPr>
            <p:ph type="dt" sz="half" idx="10"/>
          </p:nvPr>
        </p:nvSpPr>
        <p:spPr/>
        <p:txBody>
          <a:bodyPr/>
          <a:lstStyle/>
          <a:p>
            <a:fld id="{80928567-A19E-4C3B-A9C6-5DDEDF33196E}" type="datetimeFigureOut">
              <a:rPr lang="zh-CN" altLang="en-US" smtClean="0"/>
              <a:t>2025/5/24</a:t>
            </a:fld>
            <a:endParaRPr lang="zh-CN" altLang="en-US"/>
          </a:p>
        </p:txBody>
      </p:sp>
      <p:sp>
        <p:nvSpPr>
          <p:cNvPr id="3" name="页脚占位符 2">
            <a:extLst>
              <a:ext uri="{FF2B5EF4-FFF2-40B4-BE49-F238E27FC236}">
                <a16:creationId xmlns:a16="http://schemas.microsoft.com/office/drawing/2014/main" id="{0A9344F2-EA07-C31B-95E6-1F8A7EF167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FD7FC73-C83C-4E6A-86A3-F6511DE2A561}"/>
              </a:ext>
            </a:extLst>
          </p:cNvPr>
          <p:cNvSpPr>
            <a:spLocks noGrp="1"/>
          </p:cNvSpPr>
          <p:nvPr>
            <p:ph type="sldNum" sz="quarter" idx="12"/>
          </p:nvPr>
        </p:nvSpPr>
        <p:spPr/>
        <p:txBody>
          <a:bodyPr/>
          <a:lstStyle/>
          <a:p>
            <a:fld id="{BBD0DB36-90AC-4929-8F0F-1CA64AD715B0}" type="slidenum">
              <a:rPr lang="zh-CN" altLang="en-US" smtClean="0"/>
              <a:t>‹#›</a:t>
            </a:fld>
            <a:endParaRPr lang="zh-CN" altLang="en-US"/>
          </a:p>
        </p:txBody>
      </p:sp>
    </p:spTree>
    <p:extLst>
      <p:ext uri="{BB962C8B-B14F-4D97-AF65-F5344CB8AC3E}">
        <p14:creationId xmlns:p14="http://schemas.microsoft.com/office/powerpoint/2010/main" val="152789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DBA1E7-F8E6-B057-BD8D-25E14C3A15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180A93C-9C34-FCB6-6154-642E7127CB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E75E130-DFEC-03F0-A643-223911F6C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4391CB8-BC32-3710-E269-C791BAE80912}"/>
              </a:ext>
            </a:extLst>
          </p:cNvPr>
          <p:cNvSpPr>
            <a:spLocks noGrp="1"/>
          </p:cNvSpPr>
          <p:nvPr>
            <p:ph type="dt" sz="half" idx="10"/>
          </p:nvPr>
        </p:nvSpPr>
        <p:spPr/>
        <p:txBody>
          <a:bodyPr/>
          <a:lstStyle/>
          <a:p>
            <a:fld id="{80928567-A19E-4C3B-A9C6-5DDEDF33196E}" type="datetimeFigureOut">
              <a:rPr lang="zh-CN" altLang="en-US" smtClean="0"/>
              <a:t>2025/5/24</a:t>
            </a:fld>
            <a:endParaRPr lang="zh-CN" altLang="en-US"/>
          </a:p>
        </p:txBody>
      </p:sp>
      <p:sp>
        <p:nvSpPr>
          <p:cNvPr id="6" name="页脚占位符 5">
            <a:extLst>
              <a:ext uri="{FF2B5EF4-FFF2-40B4-BE49-F238E27FC236}">
                <a16:creationId xmlns:a16="http://schemas.microsoft.com/office/drawing/2014/main" id="{5BB8266F-3CA2-6EDC-F903-7D99D8C3377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9B86C3-3862-1C19-EAC7-4D871CF4EE0E}"/>
              </a:ext>
            </a:extLst>
          </p:cNvPr>
          <p:cNvSpPr>
            <a:spLocks noGrp="1"/>
          </p:cNvSpPr>
          <p:nvPr>
            <p:ph type="sldNum" sz="quarter" idx="12"/>
          </p:nvPr>
        </p:nvSpPr>
        <p:spPr/>
        <p:txBody>
          <a:bodyPr/>
          <a:lstStyle/>
          <a:p>
            <a:fld id="{BBD0DB36-90AC-4929-8F0F-1CA64AD715B0}" type="slidenum">
              <a:rPr lang="zh-CN" altLang="en-US" smtClean="0"/>
              <a:t>‹#›</a:t>
            </a:fld>
            <a:endParaRPr lang="zh-CN" altLang="en-US"/>
          </a:p>
        </p:txBody>
      </p:sp>
    </p:spTree>
    <p:extLst>
      <p:ext uri="{BB962C8B-B14F-4D97-AF65-F5344CB8AC3E}">
        <p14:creationId xmlns:p14="http://schemas.microsoft.com/office/powerpoint/2010/main" val="3332527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255AD-2AE0-0BBF-9759-B161A60F543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D184E2B-8D31-8E0A-D01B-F3FB02DC9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A29EE8-1A16-7AA7-5A94-7204BF818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4D239D0-3DF4-80C9-C8C0-51B6DBFB5C4A}"/>
              </a:ext>
            </a:extLst>
          </p:cNvPr>
          <p:cNvSpPr>
            <a:spLocks noGrp="1"/>
          </p:cNvSpPr>
          <p:nvPr>
            <p:ph type="dt" sz="half" idx="10"/>
          </p:nvPr>
        </p:nvSpPr>
        <p:spPr/>
        <p:txBody>
          <a:bodyPr/>
          <a:lstStyle/>
          <a:p>
            <a:fld id="{80928567-A19E-4C3B-A9C6-5DDEDF33196E}" type="datetimeFigureOut">
              <a:rPr lang="zh-CN" altLang="en-US" smtClean="0"/>
              <a:t>2025/5/24</a:t>
            </a:fld>
            <a:endParaRPr lang="zh-CN" altLang="en-US"/>
          </a:p>
        </p:txBody>
      </p:sp>
      <p:sp>
        <p:nvSpPr>
          <p:cNvPr id="6" name="页脚占位符 5">
            <a:extLst>
              <a:ext uri="{FF2B5EF4-FFF2-40B4-BE49-F238E27FC236}">
                <a16:creationId xmlns:a16="http://schemas.microsoft.com/office/drawing/2014/main" id="{D3CBD3BD-20B8-EF38-609F-DC7319658A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783201B-E481-76A1-658A-B6006056E9B0}"/>
              </a:ext>
            </a:extLst>
          </p:cNvPr>
          <p:cNvSpPr>
            <a:spLocks noGrp="1"/>
          </p:cNvSpPr>
          <p:nvPr>
            <p:ph type="sldNum" sz="quarter" idx="12"/>
          </p:nvPr>
        </p:nvSpPr>
        <p:spPr/>
        <p:txBody>
          <a:bodyPr/>
          <a:lstStyle/>
          <a:p>
            <a:fld id="{BBD0DB36-90AC-4929-8F0F-1CA64AD715B0}" type="slidenum">
              <a:rPr lang="zh-CN" altLang="en-US" smtClean="0"/>
              <a:t>‹#›</a:t>
            </a:fld>
            <a:endParaRPr lang="zh-CN" altLang="en-US"/>
          </a:p>
        </p:txBody>
      </p:sp>
    </p:spTree>
    <p:extLst>
      <p:ext uri="{BB962C8B-B14F-4D97-AF65-F5344CB8AC3E}">
        <p14:creationId xmlns:p14="http://schemas.microsoft.com/office/powerpoint/2010/main" val="2322870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0BC3FF5-8A97-85EE-A45A-22AF7B3C6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0E9FD52-6488-936E-5B2F-51336396B8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FEB13E-B545-D43E-B36D-40999DBC57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928567-A19E-4C3B-A9C6-5DDEDF33196E}" type="datetimeFigureOut">
              <a:rPr lang="zh-CN" altLang="en-US" smtClean="0"/>
              <a:t>2025/5/24</a:t>
            </a:fld>
            <a:endParaRPr lang="zh-CN" altLang="en-US"/>
          </a:p>
        </p:txBody>
      </p:sp>
      <p:sp>
        <p:nvSpPr>
          <p:cNvPr id="5" name="页脚占位符 4">
            <a:extLst>
              <a:ext uri="{FF2B5EF4-FFF2-40B4-BE49-F238E27FC236}">
                <a16:creationId xmlns:a16="http://schemas.microsoft.com/office/drawing/2014/main" id="{F4234688-E567-328A-2F1B-4A1D4A6BF3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29B9B22-688D-2555-2DA2-06038AEED7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D0DB36-90AC-4929-8F0F-1CA64AD715B0}" type="slidenum">
              <a:rPr lang="zh-CN" altLang="en-US" smtClean="0"/>
              <a:t>‹#›</a:t>
            </a:fld>
            <a:endParaRPr lang="zh-CN" altLang="en-US"/>
          </a:p>
        </p:txBody>
      </p:sp>
    </p:spTree>
    <p:extLst>
      <p:ext uri="{BB962C8B-B14F-4D97-AF65-F5344CB8AC3E}">
        <p14:creationId xmlns:p14="http://schemas.microsoft.com/office/powerpoint/2010/main" val="2103758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B63C464C-F8AB-4F43-79D3-377F075433E3}"/>
              </a:ext>
            </a:extLst>
          </p:cNvPr>
          <p:cNvSpPr>
            <a:spLocks noGrp="1"/>
          </p:cNvSpPr>
          <p:nvPr>
            <p:ph type="subTitle" idx="1"/>
          </p:nvPr>
        </p:nvSpPr>
        <p:spPr>
          <a:xfrm>
            <a:off x="871870" y="1205023"/>
            <a:ext cx="9796130" cy="4052777"/>
          </a:xfrm>
        </p:spPr>
        <p:txBody>
          <a:bodyPr>
            <a:normAutofit/>
          </a:bodyPr>
          <a:lstStyle/>
          <a:p>
            <a:r>
              <a:rPr lang="zh-CN" altLang="en-US" dirty="0"/>
              <a:t>非频繁项集的超集一定是非频繁项集。</a:t>
            </a:r>
          </a:p>
          <a:p>
            <a:endParaRPr lang="zh-CN" altLang="en-US" dirty="0"/>
          </a:p>
          <a:p>
            <a:r>
              <a:rPr lang="zh-CN" altLang="en-US" dirty="0"/>
              <a:t>频繁项集的子集一定是频繁项集，这是频繁项集的一个重要性质，也被称为向下封闭性。</a:t>
            </a:r>
          </a:p>
          <a:p>
            <a:endParaRPr lang="zh-CN" altLang="en-US" dirty="0"/>
          </a:p>
          <a:p>
            <a:r>
              <a:rPr lang="zh-CN" altLang="en-US" dirty="0"/>
              <a:t>监督学习和非监督学习数据集中的标注是否作为监督信号引入到学习过程中</a:t>
            </a:r>
          </a:p>
        </p:txBody>
      </p:sp>
    </p:spTree>
    <p:extLst>
      <p:ext uri="{BB962C8B-B14F-4D97-AF65-F5344CB8AC3E}">
        <p14:creationId xmlns:p14="http://schemas.microsoft.com/office/powerpoint/2010/main" val="29948906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56</Words>
  <Application>Microsoft Office PowerPoint</Application>
  <PresentationFormat>宽屏</PresentationFormat>
  <Paragraphs>5</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黎紫彤</dc:creator>
  <cp:lastModifiedBy>黎紫彤</cp:lastModifiedBy>
  <cp:revision>1</cp:revision>
  <dcterms:created xsi:type="dcterms:W3CDTF">2025-05-24T14:30:04Z</dcterms:created>
  <dcterms:modified xsi:type="dcterms:W3CDTF">2025-05-24T14:31:14Z</dcterms:modified>
</cp:coreProperties>
</file>