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224" r:id="rId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liang bi" initials="hb" lastIdx="1" clrIdx="0">
    <p:extLst>
      <p:ext uri="{19B8F6BF-5375-455C-9EA6-DF929625EA0E}">
        <p15:presenceInfo xmlns:p15="http://schemas.microsoft.com/office/powerpoint/2012/main" userId="35ce84e352b98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5C9"/>
    <a:srgbClr val="1045C0"/>
    <a:srgbClr val="0000FF"/>
    <a:srgbClr val="FF0000"/>
    <a:srgbClr val="FFFFFF"/>
    <a:srgbClr val="002A51"/>
    <a:srgbClr val="20809E"/>
    <a:srgbClr val="F00000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3503" autoAdjust="0"/>
  </p:normalViewPr>
  <p:slideViewPr>
    <p:cSldViewPr snapToGrid="0">
      <p:cViewPr varScale="1">
        <p:scale>
          <a:sx n="64" d="100"/>
          <a:sy n="64" d="100"/>
        </p:scale>
        <p:origin x="32" y="3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36"/>
    </p:cViewPr>
  </p:sorterViewPr>
  <p:notesViewPr>
    <p:cSldViewPr snapToGrid="0">
      <p:cViewPr varScale="1">
        <p:scale>
          <a:sx n="53" d="100"/>
          <a:sy n="53" d="100"/>
        </p:scale>
        <p:origin x="28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CD27D43-9FEC-4E41-B11D-8BC734EB588F}" type="datetimeFigureOut">
              <a:rPr lang="zh-CN" altLang="en-US"/>
              <a:pPr>
                <a:defRPr/>
              </a:pPr>
              <a:t>2023-11-05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E9C3F2-20D7-4333-93B0-0875AF8439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需要多run几次才行  https://blog.csdn.net/weixin_52084568/article/details/129156967</a:t>
            </a:r>
          </a:p>
          <a:p>
            <a:r>
              <a:rPr lang="en-US" altLang="zh-CN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https://blog.csdn.net/m0_74175846/article/details/127802527</a:t>
            </a:r>
          </a:p>
          <a:p>
            <a:r>
              <a:rPr lang="en-US" altLang="zh-CN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https://www.sohu.com/a/379859126_653604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</a:t>
            </a:r>
            <a:r>
              <a:rPr lang="zh-CN" altLang="en-US" sz="12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https://zhuanlan.zhihu.com/p/509676476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C3F2-20D7-4333-93B0-0875AF8439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936625"/>
            <a:ext cx="12204700" cy="714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78938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2B5DE06-5D0F-4F48-9101-6465FFBD63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1" y="936625"/>
            <a:ext cx="12204700" cy="714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78937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2B5DE06-5D0F-4F48-9101-6465FFBD63E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06756711-9B64-156F-2438-836011307B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1037" y="235589"/>
            <a:ext cx="14709839" cy="70787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漏洞利用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出自【趣你的PPT】(微信:qunideppt)：最优质的PPT资源库">
            <a:extLst>
              <a:ext uri="{FF2B5EF4-FFF2-40B4-BE49-F238E27FC236}">
                <a16:creationId xmlns:a16="http://schemas.microsoft.com/office/drawing/2014/main" id="{B3D6345C-782E-4C06-0932-9030D676D769}"/>
              </a:ext>
            </a:extLst>
          </p:cNvPr>
          <p:cNvSpPr/>
          <p:nvPr userDrawn="1"/>
        </p:nvSpPr>
        <p:spPr bwMode="auto">
          <a:xfrm>
            <a:off x="353962" y="189923"/>
            <a:ext cx="687076" cy="7078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rPr>
              <a:t>四</a:t>
            </a: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1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1" y="936625"/>
            <a:ext cx="12204700" cy="714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78937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2B5DE06-5D0F-4F48-9101-6465FFBD63E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06756711-9B64-156F-2438-836011307B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1037" y="235589"/>
            <a:ext cx="14709839" cy="70787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嗅探欺骗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出自【趣你的PPT】(微信:qunideppt)：最优质的PPT资源库">
            <a:extLst>
              <a:ext uri="{FF2B5EF4-FFF2-40B4-BE49-F238E27FC236}">
                <a16:creationId xmlns:a16="http://schemas.microsoft.com/office/drawing/2014/main" id="{B3D6345C-782E-4C06-0932-9030D676D769}"/>
              </a:ext>
            </a:extLst>
          </p:cNvPr>
          <p:cNvSpPr/>
          <p:nvPr userDrawn="1"/>
        </p:nvSpPr>
        <p:spPr bwMode="auto">
          <a:xfrm>
            <a:off x="353962" y="189923"/>
            <a:ext cx="687076" cy="7078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rPr>
              <a:t>五</a:t>
            </a: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2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1" y="936625"/>
            <a:ext cx="12204700" cy="714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78937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2B5DE06-5D0F-4F48-9101-6465FFBD63E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06756711-9B64-156F-2438-836011307B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1037" y="235589"/>
            <a:ext cx="14709839" cy="70787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密码攻击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出自【趣你的PPT】(微信:qunideppt)：最优质的PPT资源库">
            <a:extLst>
              <a:ext uri="{FF2B5EF4-FFF2-40B4-BE49-F238E27FC236}">
                <a16:creationId xmlns:a16="http://schemas.microsoft.com/office/drawing/2014/main" id="{B3D6345C-782E-4C06-0932-9030D676D769}"/>
              </a:ext>
            </a:extLst>
          </p:cNvPr>
          <p:cNvSpPr/>
          <p:nvPr userDrawn="1"/>
        </p:nvSpPr>
        <p:spPr bwMode="auto">
          <a:xfrm>
            <a:off x="353962" y="189923"/>
            <a:ext cx="687076" cy="7078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rPr>
              <a:t>六</a:t>
            </a: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0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1" y="936625"/>
            <a:ext cx="12204700" cy="714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78937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2B5DE06-5D0F-4F48-9101-6465FFBD63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7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2"/>
            <a:ext cx="349251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0D8-F436-4E19-9024-BE7A67FA3A91}" type="datetimeFigureOut">
              <a:rPr lang="zh-CN" altLang="en-US"/>
              <a:t>2023-11-05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469D-7693-46FB-90C2-80DA1CF1284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2005" y="9525"/>
            <a:ext cx="2295525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A179-B058-455F-99D9-6296793264F7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CA86-8020-461C-8DC7-EC8D30F2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811213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3792538" cy="81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01600" y="130175"/>
            <a:ext cx="550863" cy="552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703263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3033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050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505075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067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130175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17550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1331913" y="18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1919288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2533650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15" name="TextBox 19"/>
          <p:cNvSpPr txBox="1">
            <a:spLocks noChangeArrowheads="1"/>
          </p:cNvSpPr>
          <p:nvPr userDrawn="1"/>
        </p:nvSpPr>
        <p:spPr bwMode="auto">
          <a:xfrm>
            <a:off x="3135313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067800" y="3746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045C9"/>
                </a:solidFill>
              </a:defRPr>
            </a:lvl1pPr>
          </a:lstStyle>
          <a:p>
            <a:fld id="{1D070AA7-B8CF-48AC-A803-5A59600626F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811213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3792538" cy="81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016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03263" y="130175"/>
            <a:ext cx="550862" cy="552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3033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050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505075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067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130175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17550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1331913" y="18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1919288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2533650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15" name="TextBox 19"/>
          <p:cNvSpPr txBox="1">
            <a:spLocks noChangeArrowheads="1"/>
          </p:cNvSpPr>
          <p:nvPr userDrawn="1"/>
        </p:nvSpPr>
        <p:spPr bwMode="auto">
          <a:xfrm>
            <a:off x="3135313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067800" y="3746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045C9"/>
                </a:solidFill>
              </a:defRPr>
            </a:lvl1pPr>
          </a:lstStyle>
          <a:p>
            <a:fld id="{4B9E8624-35F8-4DE1-9A58-BACFB07633D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811213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3792538" cy="81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016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03263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303338" y="130175"/>
            <a:ext cx="550862" cy="552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050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505075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067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130175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17550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1331913" y="18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1919288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2533650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15" name="TextBox 19"/>
          <p:cNvSpPr txBox="1">
            <a:spLocks noChangeArrowheads="1"/>
          </p:cNvSpPr>
          <p:nvPr userDrawn="1"/>
        </p:nvSpPr>
        <p:spPr bwMode="auto">
          <a:xfrm>
            <a:off x="3135313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067800" y="3746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045C9"/>
                </a:solidFill>
              </a:defRPr>
            </a:lvl1pPr>
          </a:lstStyle>
          <a:p>
            <a:fld id="{F57EF2B7-EA84-4D18-A666-E3336DCD7AF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811213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3792538" cy="81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016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03263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3033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05000" y="130175"/>
            <a:ext cx="550863" cy="552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505075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067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130175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17550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1331913" y="18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1919288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2533650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15" name="TextBox 19"/>
          <p:cNvSpPr txBox="1">
            <a:spLocks noChangeArrowheads="1"/>
          </p:cNvSpPr>
          <p:nvPr userDrawn="1"/>
        </p:nvSpPr>
        <p:spPr bwMode="auto">
          <a:xfrm>
            <a:off x="3135313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067800" y="3746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045C9"/>
                </a:solidFill>
              </a:defRPr>
            </a:lvl1pPr>
          </a:lstStyle>
          <a:p>
            <a:fld id="{402AEF3A-1332-4A90-A026-1E99F12569F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811213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3792538" cy="81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016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03263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3033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050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505075" y="130175"/>
            <a:ext cx="550863" cy="552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067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130175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17550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1331913" y="18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1919288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2533650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15" name="TextBox 19"/>
          <p:cNvSpPr txBox="1">
            <a:spLocks noChangeArrowheads="1"/>
          </p:cNvSpPr>
          <p:nvPr userDrawn="1"/>
        </p:nvSpPr>
        <p:spPr bwMode="auto">
          <a:xfrm>
            <a:off x="3135313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067800" y="3746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045C9"/>
                </a:solidFill>
              </a:defRPr>
            </a:lvl1pPr>
          </a:lstStyle>
          <a:p>
            <a:fld id="{0B99EA9A-B253-4B46-9287-E450B88B1A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811213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0"/>
            <a:ext cx="3792538" cy="81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016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03263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303338" y="130175"/>
            <a:ext cx="550862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05000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505075" y="130175"/>
            <a:ext cx="550863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106738" y="130175"/>
            <a:ext cx="550862" cy="552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130175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717550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1331913" y="18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3" name="TextBox 17"/>
          <p:cNvSpPr txBox="1">
            <a:spLocks noChangeArrowheads="1"/>
          </p:cNvSpPr>
          <p:nvPr userDrawn="1"/>
        </p:nvSpPr>
        <p:spPr bwMode="auto">
          <a:xfrm>
            <a:off x="1919288" y="188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4" name="TextBox 18"/>
          <p:cNvSpPr txBox="1">
            <a:spLocks noChangeArrowheads="1"/>
          </p:cNvSpPr>
          <p:nvPr userDrawn="1"/>
        </p:nvSpPr>
        <p:spPr bwMode="auto">
          <a:xfrm>
            <a:off x="2533650" y="1889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15" name="TextBox 19"/>
          <p:cNvSpPr txBox="1">
            <a:spLocks noChangeArrowheads="1"/>
          </p:cNvSpPr>
          <p:nvPr userDrawn="1"/>
        </p:nvSpPr>
        <p:spPr bwMode="auto">
          <a:xfrm>
            <a:off x="3135313" y="17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067800" y="3746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045C9"/>
                </a:solidFill>
              </a:defRPr>
            </a:lvl1pPr>
          </a:lstStyle>
          <a:p>
            <a:fld id="{50B12A01-B2A8-44FC-ACAF-71B8827F4C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6852A-DBAF-BC9F-659F-80F4989A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3B669-BE2A-553E-180F-87F1A7C9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F189-19F4-4844-AC19-43D41F3F00A4}" type="datetimeFigureOut">
              <a:rPr lang="zh-CN" altLang="en-US" smtClean="0"/>
              <a:t>2023-11-05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792F2-2523-8BAE-FF0F-D94CA468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A156B-74A7-216C-0D70-11A937B2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75771E8-9CBE-4D22-A992-57B4AD933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1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26" r:id="rId9"/>
    <p:sldLayoutId id="2147484342" r:id="rId10"/>
    <p:sldLayoutId id="2147484359" r:id="rId11"/>
    <p:sldLayoutId id="2147484360" r:id="rId12"/>
    <p:sldLayoutId id="2147484328" r:id="rId13"/>
    <p:sldLayoutId id="2147484343" r:id="rId14"/>
    <p:sldLayoutId id="2147484358" r:id="rId1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CD822B-BC26-D959-81FC-426AA113DD1B}"/>
              </a:ext>
            </a:extLst>
          </p:cNvPr>
          <p:cNvSpPr txBox="1"/>
          <p:nvPr/>
        </p:nvSpPr>
        <p:spPr>
          <a:xfrm>
            <a:off x="1431904" y="1693891"/>
            <a:ext cx="9755346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利用宏病毒感染</a:t>
            </a: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word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文档获取</a:t>
            </a: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shell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复现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</a:t>
            </a: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CVE-2020-0796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永恒之黑漏洞利用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实现Microsoft Windows远程溢出漏洞CVE-2012-0002利用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实现MS11-003（CVE-2001-0036）漏洞利用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实现IE浏览器的激光漏洞利用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实现Adobe Reader 9漏洞利用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渗透攻击</a:t>
            </a:r>
            <a:r>
              <a:rPr lang="en-US" altLang="zh-CN" sz="2800" b="1" kern="1800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Metasploitable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Vsftpd源码包后门漏洞</a:t>
            </a: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r>
              <a:rPr lang="en-US" altLang="zh-CN" sz="2800" b="1" kern="1800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browser_autopwn</a:t>
            </a:r>
            <a:r>
              <a:rPr lang="en-US" altLang="zh-CN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800" b="1" kern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模块渗透攻击浏览器</a:t>
            </a:r>
          </a:p>
          <a:p>
            <a:pPr>
              <a:lnSpc>
                <a:spcPct val="150000"/>
              </a:lnSpc>
            </a:pPr>
            <a:endParaRPr lang="en-US" altLang="zh-CN" sz="28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36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sz="36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3600" b="1" kern="18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sz="3200" dirty="0">
              <a:solidFill>
                <a:schemeClr val="tx2"/>
              </a:solidFill>
              <a:latin typeface="Times New Roman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0BD333F-E2F0-B1E8-76D0-D765B0F86BE2}"/>
              </a:ext>
            </a:extLst>
          </p:cNvPr>
          <p:cNvSpPr txBox="1">
            <a:spLocks/>
          </p:cNvSpPr>
          <p:nvPr/>
        </p:nvSpPr>
        <p:spPr bwMode="auto">
          <a:xfrm>
            <a:off x="291547" y="1132236"/>
            <a:ext cx="10972800" cy="93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atinLnBrk="1"/>
            <a:r>
              <a:rPr lang="zh-CN" altLang="en-US" sz="3600" b="1" dirty="0">
                <a:solidFill>
                  <a:srgbClr val="FF0000"/>
                </a:solidFill>
                <a:latin typeface="Times New Roman"/>
                <a:ea typeface="+mn-ea"/>
              </a:rPr>
              <a:t>作业</a:t>
            </a:r>
            <a:r>
              <a:rPr lang="en-US" altLang="zh-CN" sz="3600" b="1" dirty="0">
                <a:solidFill>
                  <a:srgbClr val="FF0000"/>
                </a:solidFill>
                <a:latin typeface="Times New Roman"/>
                <a:ea typeface="+mn-ea"/>
              </a:rPr>
              <a:t>——</a:t>
            </a:r>
            <a:r>
              <a:rPr lang="zh-CN" altLang="en-US" sz="3600" b="1" dirty="0">
                <a:solidFill>
                  <a:srgbClr val="FF0000"/>
                </a:solidFill>
                <a:latin typeface="Times New Roman"/>
                <a:ea typeface="+mn-ea"/>
              </a:rPr>
              <a:t>复现下面的漏洞：</a:t>
            </a:r>
            <a:endParaRPr lang="en-US" altLang="zh-CN" sz="3600" b="1" dirty="0">
              <a:solidFill>
                <a:srgbClr val="FF0000"/>
              </a:solidFill>
              <a:latin typeface="Times New Roman"/>
              <a:ea typeface="+mn-ea"/>
            </a:endParaRPr>
          </a:p>
          <a:p>
            <a:pPr algn="l" latinLnBrk="1"/>
            <a:r>
              <a:rPr lang="zh-CN" altLang="en-US" sz="3600" b="1" kern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42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45C9"/>
      </a:accent1>
      <a:accent2>
        <a:srgbClr val="002A51"/>
      </a:accent2>
      <a:accent3>
        <a:srgbClr val="ED7D31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22875</TotalTime>
  <Words>175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bi hongliang</cp:lastModifiedBy>
  <cp:revision>4177</cp:revision>
  <cp:lastPrinted>2019-08-31T16:18:59Z</cp:lastPrinted>
  <dcterms:created xsi:type="dcterms:W3CDTF">2016-09-14T11:23:38Z</dcterms:created>
  <dcterms:modified xsi:type="dcterms:W3CDTF">2023-11-05T06:30:38Z</dcterms:modified>
</cp:coreProperties>
</file>