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ca3466f9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6ca3466f9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6ca3466f9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6ca3466f9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ca3466f9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ca3466f9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6ca3466f9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6ca3466f9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6ca3466f9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6ca3466f9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6ca3466f9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6ca3466f9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6ca3466f9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6ca3466f9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6ca3466f9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6ca3466f9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695611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695611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6ca3466f9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6ca3466f9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ca3466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ca3466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a3466f9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6ca3466f9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77ffcbf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77ffcbf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77ffcbf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77ffcbf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77ffcbf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77ffcbf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77ffcbf7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77ffcbf7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6ca3466f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6ca3466f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ca3466f9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ca3466f9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6ca3466f9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6ca3466f9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6ca3466f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6ca3466f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6ca3466f9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6ca3466f9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6ca3466f9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6ca3466f9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ca3466f9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ca3466f9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color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EasySell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fast and light way to manage sales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19"/>
            <a:ext cx="9144000" cy="466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691050" y="504250"/>
            <a:ext cx="1757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0" y="1285875"/>
            <a:ext cx="3676500" cy="3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impressions: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am I supposed to do with the buttons at the bottom?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sizing looks awkward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Doesn’t look like anything else on this website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completing a transaction the page resets without warning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item names get long, it messes up the spacing between list items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delete buttons are merging together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Design doesn’t work well with large inventories or long transaction lists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transaction gets long, all buttons are forced to bottom of page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cancel button looks exactly like the delete buttons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07" y="16575"/>
            <a:ext cx="54673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975" y="784950"/>
            <a:ext cx="6061025" cy="43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691050" y="557825"/>
            <a:ext cx="2041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 (cont.)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0" y="1307300"/>
            <a:ext cx="3686100" cy="3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Adding items is confusing, there’s no clear indication of where to click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transaction and cancel buttons aren’t very noticeable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total merges with the rest of the list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Suggested fixes: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Move the items and transaction buttons to the side, rather than leave them on the bottom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spacing to list elements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Have a cleaner separation between the total and the rest of the list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21225" y="1318650"/>
            <a:ext cx="7658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 (fullscreen)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0" y="1969275"/>
            <a:ext cx="31398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impressions: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Suggested fixes: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3681"/>
            <a:ext cx="9144001" cy="333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691050" y="547125"/>
            <a:ext cx="1757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0" y="1307300"/>
            <a:ext cx="2687700" cy="3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impressions: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a lot to see here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expected to see detailed sales information here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Feels unnecessary to have a separate page for so little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Suggested fixes: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Option A: Add more analytics data to this page to flesh it out a bit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Option B: integrate this information into the homepage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621" y="16574"/>
            <a:ext cx="64563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614075" y="493525"/>
            <a:ext cx="1757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3525"/>
            <a:ext cx="9144000" cy="46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Summary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727650" y="48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Impressions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29450" y="1243025"/>
            <a:ext cx="8164500" cy="3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EasySell looks </a:t>
            </a:r>
            <a:r>
              <a:rPr lang="en" b="1"/>
              <a:t>clean</a:t>
            </a:r>
            <a:r>
              <a:rPr lang="en"/>
              <a:t>, but is also very</a:t>
            </a:r>
            <a:r>
              <a:rPr lang="en" b="1"/>
              <a:t> plain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 no aesthetically pleasing layout, fun designs, or a colour scheme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Good amount of </a:t>
            </a:r>
            <a:r>
              <a:rPr lang="en" b="1"/>
              <a:t>features and functionality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Analysis feature would be appealing to users concerned with analytics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flow of the web app is </a:t>
            </a:r>
            <a:r>
              <a:rPr lang="en" b="1"/>
              <a:t>awkward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Navigating to some features is a hassle, and some things are hard to find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Large scale use shows </a:t>
            </a:r>
            <a:r>
              <a:rPr lang="en" b="1"/>
              <a:t>weaknesses</a:t>
            </a:r>
            <a:r>
              <a:rPr lang="en"/>
              <a:t> in the design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Once lists for transactions and inventories begin getting long, it becomes inconvenient to use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Lack of guidance</a:t>
            </a:r>
            <a:r>
              <a:rPr lang="en"/>
              <a:t> in usage of the app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components such as the add items button is very ambiguous, and it’s not very obvious how to use certain elements or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placement, spacing, and sizing of elements </a:t>
            </a:r>
            <a:r>
              <a:rPr lang="en" b="1"/>
              <a:t>feels unnatural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full screen, some elements would be incredibly spread out, or unnecessarily wide due to the sheer amount of empty space created by the layout of the page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Attention is drawn to the </a:t>
            </a:r>
            <a:r>
              <a:rPr lang="en" b="1"/>
              <a:t>wrong elements </a:t>
            </a:r>
            <a:r>
              <a:rPr lang="en"/>
              <a:t>on the page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729450" y="1339450"/>
            <a:ext cx="76887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Built using ReactStrap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Spin off of Bootstrap framework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Bootstrap has list of utility colours, not very appealing, but saves hassle of having to style through CSS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 of colours: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https://getbootstrap.com/docs/4.0/utilities/colors/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Boostrap applications have a tendency to look boxy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Implementing breakpoints for different screen sizes can be time consuming, and may not be useful if Shrinjay intends for EasySell to remain as a web app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727650" y="589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729450" y="1296600"/>
            <a:ext cx="7688700" cy="30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Update the nav bar so that all features can be accessed from there, and make the elements easier to read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 the green logged in bar so that it is temporary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Reformat pages so that they don’t go from top to bottom in order to make it easier to access all elements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11000" y="496750"/>
            <a:ext cx="3861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EasySell?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0" y="1265750"/>
            <a:ext cx="5522400" cy="3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Built by Shrinjay Mukherjee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Provides a fast way for users to manage sales and inventory online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Doesn’t take payments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intended for small scale use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Built as a webapp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Allows users to create a profile and login later 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Stores user data</a:t>
            </a:r>
            <a:endParaRPr sz="1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625" y="924800"/>
            <a:ext cx="2819750" cy="37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Mockup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 done in Figma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9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9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9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9" y="202407"/>
            <a:ext cx="6804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49857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EasySell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800" y="4828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Components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2625" y="1243025"/>
            <a:ext cx="4421100" cy="3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Inventory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ability to add/remove items to inventory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able to set amounts, name, price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Transaction Screen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add/remove items to cart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adjust quantities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list of available items on display</a:t>
            </a:r>
            <a:endParaRPr sz="160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4643550" y="1243025"/>
            <a:ext cx="4421100" cy="3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Homescreen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overview of inventory and transactions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Login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Registration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new account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Analytics</a:t>
            </a:r>
            <a:endParaRPr sz="18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shows sales and increase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10525" y="482825"/>
            <a:ext cx="33009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Page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0" y="1243025"/>
            <a:ext cx="3396900" cy="3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impressions: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plain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title at the top long and bland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lacklustre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inconsistent w/  registration box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background is unappealing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Icon for tab is very hard to see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Suggested fixes: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possibly have something going on in the background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padding for the login box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  text weights to match registration box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possible: dedicated login page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minimalistic logo for icon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425" y="1969275"/>
            <a:ext cx="5693577" cy="3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31925" y="536400"/>
            <a:ext cx="44706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0" y="1264450"/>
            <a:ext cx="3911100" cy="3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impressions: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straightforward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personally i like the look of this one more than the login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similar to login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Passwords don’t need to match in order for me to create an account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I’m able to create multiple organizations with the same name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Suggested fixes: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similar to login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possibly center the header for box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Have little pop-ups that tells user that passwords must match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Tell users right off the bat that passwords must meet certain criteria rather than waiting for them to click the input field to get directions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175" y="1707625"/>
            <a:ext cx="5076799" cy="34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673025" y="514975"/>
            <a:ext cx="44706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0" y="1275150"/>
            <a:ext cx="36753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impressions: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boxy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looks like a checklist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minimalistic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inconsistent line shading and weights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delete buttons look out of place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logged in is distracting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way to access profile settings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can't adjust prices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inventory list gets too long, add function forced to bottom, need to scroll which is inconvenient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way to sort items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Lines appear in some places but not in others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Able to add multiple items with the same name, and no way to tell them apart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000" y="0"/>
            <a:ext cx="5326009" cy="292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25" y="2454050"/>
            <a:ext cx="4000376" cy="27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78" y="495749"/>
            <a:ext cx="5815424" cy="45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292600" y="495750"/>
            <a:ext cx="44706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(cont.)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0" y="1296600"/>
            <a:ext cx="3739800" cy="3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Suggested fixes: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move add function to the side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Cleaner separation of current inventory and adding new items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possibly center delete button, or remove delete column, it looks out of place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Fix issue where lines don’t appear between each list element or remove lines altogether to make it less boxy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Minor suggestion: change button colour to red, which is typically the colour used for delete buttons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it possible to view and edit the price of items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10525" y="504275"/>
            <a:ext cx="44706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0" y="1296600"/>
            <a:ext cx="4751100" cy="3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impressions: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is the homepage not the first page that appears after registering a user?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Buttons at the bottom are very noticeable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entire page looks cluttered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 no other way to access the sell items feature other than through the home page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access to past transactions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the list of inventory items grows longer, it seems impractical to keep it on the home page, as it would force the sell and inventory buttons to the bottom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Suggested fixes: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some space between the current elements on the page to ensure a cleaner separation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Simplify the date/time data, it contributes to the clutter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“sell items” part of the nav bar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Possibly take out the buttons at the bottom altogether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025" y="0"/>
            <a:ext cx="4392975" cy="26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956" y="2491447"/>
            <a:ext cx="3517045" cy="266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Microsoft Office PowerPoint</Application>
  <PresentationFormat>On-screen Show (16:9)</PresentationFormat>
  <Paragraphs>157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Lato</vt:lpstr>
      <vt:lpstr>Arial</vt:lpstr>
      <vt:lpstr>Raleway</vt:lpstr>
      <vt:lpstr>Streamline</vt:lpstr>
      <vt:lpstr>EasySell</vt:lpstr>
      <vt:lpstr>What is EasySell?</vt:lpstr>
      <vt:lpstr>Overview of EasySell</vt:lpstr>
      <vt:lpstr>Main Components</vt:lpstr>
      <vt:lpstr>Launch Page</vt:lpstr>
      <vt:lpstr>Registration</vt:lpstr>
      <vt:lpstr>Inventory</vt:lpstr>
      <vt:lpstr>Inventory (cont.)</vt:lpstr>
      <vt:lpstr>Home</vt:lpstr>
      <vt:lpstr>PowerPoint Presentation</vt:lpstr>
      <vt:lpstr>Sell</vt:lpstr>
      <vt:lpstr>Sell (cont.)</vt:lpstr>
      <vt:lpstr>Sell (fullscreen)</vt:lpstr>
      <vt:lpstr>Statistics</vt:lpstr>
      <vt:lpstr>Statistics</vt:lpstr>
      <vt:lpstr>Analysis Summary</vt:lpstr>
      <vt:lpstr>Overall Impressions</vt:lpstr>
      <vt:lpstr>Constraints</vt:lpstr>
      <vt:lpstr>Suggestions</vt:lpstr>
      <vt:lpstr>Design Mockup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EasySell</dc:title>
  <cp:lastModifiedBy>Cheryl Li</cp:lastModifiedBy>
  <cp:revision>1</cp:revision>
  <dcterms:modified xsi:type="dcterms:W3CDTF">2020-09-15T15:50:19Z</dcterms:modified>
</cp:coreProperties>
</file>