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CD2CA-A3FA-C6D2-E0D1-7AAB3CB5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D414E8-2599-AD8F-EFEB-172C78D5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5EA97-57CF-D250-CB00-FE823ED1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5BB42F-656C-64C5-2E28-F05F131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96F8D-3E5F-27C0-778C-20C5BCC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90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2BC1F-306B-CDCB-121F-6DFB0426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BE23CE-D194-14A3-2B62-145434A44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CB540-FA2E-6AA6-F763-2DC9EE22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38ABF-726C-449E-33BF-74C86E70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24933-7ACB-1F64-39E9-1F1F097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621C5A-5C9B-2D77-0163-68B96D497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448208-0D41-5034-6498-DA6438A7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F2A79-DC8B-2632-F8C0-5C4BE610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3130-A445-FDF7-8BC1-7535981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A17E8-9760-A7C0-5C25-B3C01957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5357A-F002-C55C-1093-760598CB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CD03E-92F9-27C0-DD0C-D74C0B5D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6A9CE-91A3-C046-65CD-66EEEA63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82104-FDBE-E15A-87E8-00ADB50D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83B517-AF4B-BB28-17BB-CBEC0F61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7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2107-9A23-76E1-35D2-548DD30D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ACF1F4-397E-71A5-B472-ACEA8F06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D9535-3CF3-1863-8782-CB51B256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9EE94-2A10-FCED-563C-78F8A180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8464F-A4EA-56BF-E67C-A8333FB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65A1B-26B4-C4C5-0B0F-BF59006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9EAD5-7350-BB40-4C4B-3B018D1EB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5CF8DC-B043-FA6D-AC87-3803E722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E4B367-9BC8-A19E-00BB-442FA31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C869FB-5026-9E68-6A93-F443B56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9FFAD6-F316-B3D4-D69B-2751E8F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2123B-84C2-676A-EEE6-725B464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B9CBF-2AE4-3A0C-78FB-428D17E7E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96EC12-A115-E720-BC84-BFD38FC01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4EAD7B-0E37-74D5-CE51-BDEB00BAC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B6F0BE-2999-C3D3-2211-10FD2C09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DA3819-7FD7-7C11-0164-92946DBF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F174AE-D3AA-0D4B-E9BB-31781C6A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ECAFFC-D6D1-BB6D-140F-AC1087EE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9429-3BE5-B1A4-564F-41E541AD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76D34-1226-AC59-6D66-C3A50DF1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572B84-5C6F-87EA-4153-979349ED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1A8C2D-97F8-D2A4-4407-6DB8FAC9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09B377-EF92-6C0E-E7F1-02C3904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CEC2F-FEA3-4ABA-37EE-7A2B31CE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0E82C8-F4A6-095F-D323-3935B06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EF511-070C-6C35-7783-53BB7324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2801A-3DFD-6D46-64C7-353371C1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732516-04F2-23F9-F249-EC1BF5DE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631D1A-474C-2CE4-496D-8E2D8725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153F2-7A56-4916-3F50-94442F12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9BB9DF-D5F1-A295-A529-88B6B81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4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05620-5057-EC73-EB76-8E70555D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D112E7-999B-84F8-EE07-07848A3A4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BE25C8-5C03-E476-70E4-EBE239EB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476AE-BFA6-A005-5954-0882BDD6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7B75C-7AF4-1440-6B58-F27A9B3B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BFDA38-C17B-C818-0D6A-6ECD2F8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54E1-6FDE-037E-442B-18E8B28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9587D5-F9A3-441E-8454-DEDBD480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D57EC-A779-94F5-3669-476022DE4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B04D-0BF2-44D0-83D1-BA1D0E3B999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09CF1-3E99-FFCB-1C11-8AF12566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20B75-F2FE-1EF5-EC6D-3F3F74C52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EEAD-4D95-4352-928D-BC94E7D0C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5FA85B-8712-EDA1-63D0-B9582FD9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6999"/>
            <a:ext cx="6858001" cy="12192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7274-D840-8C88-8732-4160F9D9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6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Калькулятор расчета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индекса массы тела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(ИМТ)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3A32E-B282-A477-0C9E-73D1DB46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8" y="465893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Выполнила</a:t>
            </a:r>
            <a:r>
              <a:rPr lang="en-US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:</a:t>
            </a:r>
            <a:endParaRPr lang="ru-RU" sz="1600" b="1" dirty="0">
              <a:latin typeface="Century Gothic" panose="020B0502020202020204" pitchFamily="34" charset="0"/>
              <a:cs typeface="Cascadia Code SemiLight" panose="020B0609020000020004" pitchFamily="49" charset="0"/>
            </a:endParaRPr>
          </a:p>
          <a:p>
            <a:pPr algn="r"/>
            <a:r>
              <a:rPr lang="ru-RU" sz="1600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Черевко Анна</a:t>
            </a:r>
          </a:p>
          <a:p>
            <a:pPr algn="r"/>
            <a:r>
              <a:rPr lang="ru-RU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Группа</a:t>
            </a:r>
            <a:r>
              <a:rPr lang="en-US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:</a:t>
            </a:r>
            <a:endParaRPr lang="ru-RU" sz="1600" b="1" dirty="0">
              <a:latin typeface="Century Gothic" panose="020B0502020202020204" pitchFamily="34" charset="0"/>
              <a:cs typeface="Cascadia Code SemiLight" panose="020B0609020000020004" pitchFamily="49" charset="0"/>
            </a:endParaRPr>
          </a:p>
          <a:p>
            <a:pPr algn="r"/>
            <a:r>
              <a:rPr lang="ru-RU" sz="1600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ИС-23</a:t>
            </a:r>
          </a:p>
          <a:p>
            <a:pPr algn="r"/>
            <a:r>
              <a:rPr lang="ru-RU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Преподаватель</a:t>
            </a:r>
            <a:r>
              <a:rPr lang="en-US" sz="1600" b="1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:</a:t>
            </a:r>
            <a:endParaRPr lang="ru-RU" sz="1600" b="1" dirty="0">
              <a:latin typeface="Century Gothic" panose="020B0502020202020204" pitchFamily="34" charset="0"/>
              <a:cs typeface="Cascadia Code SemiLight" panose="020B0609020000020004" pitchFamily="49" charset="0"/>
            </a:endParaRPr>
          </a:p>
          <a:p>
            <a:pPr algn="r"/>
            <a:r>
              <a:rPr lang="ru-RU" sz="1600" dirty="0">
                <a:latin typeface="Century Gothic" panose="020B0502020202020204" pitchFamily="34" charset="0"/>
                <a:cs typeface="Cascadia Code SemiLight" panose="020B0609020000020004" pitchFamily="49" charset="0"/>
              </a:rPr>
              <a:t>Манакова О.П.</a:t>
            </a:r>
          </a:p>
        </p:txBody>
      </p:sp>
    </p:spTree>
    <p:extLst>
      <p:ext uri="{BB962C8B-B14F-4D97-AF65-F5344CB8AC3E}">
        <p14:creationId xmlns:p14="http://schemas.microsoft.com/office/powerpoint/2010/main" val="306944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645920" y="1469749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Добавляем 2 поля ввода с подписями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16A8D-8DE0-9878-6D44-732854442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5" t="16189" r="38846" b="18754"/>
          <a:stretch/>
        </p:blipFill>
        <p:spPr>
          <a:xfrm>
            <a:off x="900332" y="2164978"/>
            <a:ext cx="3845171" cy="4459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C160C-200A-3F10-091E-028D64570A3B}"/>
              </a:ext>
            </a:extLst>
          </p:cNvPr>
          <p:cNvSpPr txBox="1"/>
          <p:nvPr/>
        </p:nvSpPr>
        <p:spPr>
          <a:xfrm>
            <a:off x="5040925" y="3010486"/>
            <a:ext cx="5073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rame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– </a:t>
            </a:r>
            <a:r>
              <a:rPr lang="ru-RU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используем заготовку виджета Frame, в которой уже настроены отступы по вертикали и горизонтали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— текст, который должен быть выведен на экран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используем для позиционирования виджетов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; 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указываем координаты расположения элементов (</a:t>
            </a:r>
            <a:r>
              <a:rPr lang="ru-RU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строка,столбец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добавляем поле ввода.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7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364566" y="1839833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Добавляем кнопку для запуска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73632-1C53-42B7-1D5B-AEBB47BE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7" t="18896" r="17039" b="60826"/>
          <a:stretch/>
        </p:blipFill>
        <p:spPr>
          <a:xfrm>
            <a:off x="2138288" y="2766692"/>
            <a:ext cx="8519799" cy="18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Таблица значений ИМТ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891EBC-C422-1E01-12F4-D5F2C7720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8" t="30184" r="35385" b="15060"/>
          <a:stretch/>
        </p:blipFill>
        <p:spPr>
          <a:xfrm>
            <a:off x="2433710" y="1887786"/>
            <a:ext cx="6865034" cy="37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08A781-2229-ACF1-F88C-0226F6D90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" t="7159" r="36769" b="39277"/>
          <a:stretch/>
        </p:blipFill>
        <p:spPr>
          <a:xfrm>
            <a:off x="1983544" y="2169940"/>
            <a:ext cx="7099077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4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CDB5A2-057C-7DF3-2255-75D4F95A3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2" t="13520" r="37577" b="39277"/>
          <a:stretch/>
        </p:blipFill>
        <p:spPr>
          <a:xfrm>
            <a:off x="1969476" y="2169140"/>
            <a:ext cx="6611816" cy="3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7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146EEE-2753-A07E-BEA3-46C5BF96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" t="7363" r="37231" b="39072"/>
          <a:stretch/>
        </p:blipFill>
        <p:spPr>
          <a:xfrm>
            <a:off x="2067951" y="2070666"/>
            <a:ext cx="6881101" cy="35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E71E43-B29B-ABB1-2F00-0ABD8A89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7" t="13932" r="38846" b="40303"/>
          <a:stretch/>
        </p:blipFill>
        <p:spPr>
          <a:xfrm>
            <a:off x="2103119" y="2222695"/>
            <a:ext cx="6703288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5FA85B-8712-EDA1-63D0-B9582FD9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7001"/>
            <a:ext cx="6858001" cy="12192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7274-D840-8C88-8732-4160F9D9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5" y="2124221"/>
            <a:ext cx="9144000" cy="1487657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5822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Что такое калькулятор ИМТ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2107809" y="2404786"/>
            <a:ext cx="7976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Калькулятор индекса массы тела (ИМТ) 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- это инструмент, который используется для определения соотношения массы тела человека и его роста. ИМТ является одним из наиболее распространенных методов оценки веса и здоровья.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b="0" i="0" dirty="0">
                <a:effectLst/>
                <a:latin typeface="Century Gothic" panose="020B0502020202020204" pitchFamily="34" charset="0"/>
              </a:rPr>
              <a:t>Оценка ИМТ является лишь одним из критериев оценки здоровья, и для точной диагностики необходимо обращаться к врачу.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Зачем нужен калькулятор ИМТ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2107809" y="2404786"/>
            <a:ext cx="7976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effectLst/>
                <a:latin typeface="Century Gothic" panose="020B0502020202020204" pitchFamily="34" charset="0"/>
              </a:rPr>
              <a:t>Знание своего индекса массы тела позволяет оценить свою физическую форму и определить, находится ли вес в норме. Это может помочь в принятии решений о необходимости изменения образа жизни, например, начать заниматься спортом или изменить питание. Также знание ИМТ может быть полезно при диагностике заболеваний, связанных с ожирением или недостаточной массой тела.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6999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Почему я взяла эту тему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?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2107809" y="2459504"/>
            <a:ext cx="7976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effectLst/>
                <a:latin typeface="Century Gothic" panose="020B0502020202020204" pitchFamily="34" charset="0"/>
              </a:rPr>
              <a:t>В современных реалиях многие люди перешли на работу из дома и стали меньше двигаться. Это может привести к набору лишнего веса и ухудшению общего здоровья. Калькулятор ИМТ может помочь людям оценить свой вес и принять меры для поддержания здоровья, эта проблема является очень актуальной.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434904" y="2185029"/>
            <a:ext cx="797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Импорт библиотеки и методов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490B22-9ABA-B9AE-F58C-BA5AF3712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5" t="11263" r="47962" b="81104"/>
          <a:stretch/>
        </p:blipFill>
        <p:spPr>
          <a:xfrm>
            <a:off x="2700996" y="3020144"/>
            <a:ext cx="6020974" cy="11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237956" y="1893872"/>
            <a:ext cx="797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Создаем функцию для расчета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имт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146069-584C-AEE7-117E-F7800066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6" t="13110" r="6000" b="60826"/>
          <a:stretch/>
        </p:blipFill>
        <p:spPr>
          <a:xfrm>
            <a:off x="1570546" y="2715065"/>
            <a:ext cx="9050908" cy="20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223888" y="1779563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Оцениваем результат и показываем пользователю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07564C-8CCF-3724-1EF1-A0F13E443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8" t="22140" r="6885" b="52412"/>
          <a:stretch/>
        </p:blipFill>
        <p:spPr>
          <a:xfrm>
            <a:off x="1927273" y="2447779"/>
            <a:ext cx="7568420" cy="174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15CC3-C530-9C8C-C828-6F087D208BC3}"/>
              </a:ext>
            </a:extLst>
          </p:cNvPr>
          <p:cNvSpPr txBox="1"/>
          <p:nvPr/>
        </p:nvSpPr>
        <p:spPr>
          <a:xfrm>
            <a:off x="3727938" y="4642339"/>
            <a:ext cx="576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 помощью условного оператора </a:t>
            </a:r>
            <a:r>
              <a:rPr lang="ru-RU" dirty="0" err="1">
                <a:latin typeface="Century Gothic" panose="020B0502020202020204" pitchFamily="34" charset="0"/>
              </a:rPr>
              <a:t>if</a:t>
            </a:r>
            <a:r>
              <a:rPr lang="ru-RU" dirty="0">
                <a:latin typeface="Century Gothic" panose="020B0502020202020204" pitchFamily="34" charset="0"/>
              </a:rPr>
              <a:t> учитываем полученные значения ИМТ, а методом </a:t>
            </a:r>
            <a:r>
              <a:rPr lang="ru-RU" dirty="0" err="1">
                <a:latin typeface="Century Gothic" panose="020B0502020202020204" pitchFamily="34" charset="0"/>
              </a:rPr>
              <a:t>Tkinter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messagebox</a:t>
            </a:r>
            <a:r>
              <a:rPr lang="ru-RU" dirty="0">
                <a:latin typeface="Century Gothic" panose="020B0502020202020204" pitchFamily="34" charset="0"/>
              </a:rPr>
              <a:t> отображаем сообщения во всплывающем окне</a:t>
            </a:r>
          </a:p>
        </p:txBody>
      </p:sp>
    </p:spTree>
    <p:extLst>
      <p:ext uri="{BB962C8B-B14F-4D97-AF65-F5344CB8AC3E}">
        <p14:creationId xmlns:p14="http://schemas.microsoft.com/office/powerpoint/2010/main" val="244835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223888" y="1779563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Создаем окно приложения и пишем название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DF345-E8B6-BBFA-73D3-652A99D91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t="24192" r="18424" b="61852"/>
          <a:stretch/>
        </p:blipFill>
        <p:spPr>
          <a:xfrm>
            <a:off x="2293034" y="2472398"/>
            <a:ext cx="6260122" cy="9566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BDB4C7-8BE8-1FE3-C219-E502E38CC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46" t="36044" r="27885" b="54670"/>
          <a:stretch/>
        </p:blipFill>
        <p:spPr>
          <a:xfrm>
            <a:off x="3650020" y="4158629"/>
            <a:ext cx="6534989" cy="8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108AF-A5B3-EF41-21DE-1ACE75F82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F2350-FC59-A9C0-7770-846725A5B4BB}"/>
              </a:ext>
            </a:extLst>
          </p:cNvPr>
          <p:cNvSpPr txBox="1"/>
          <p:nvPr/>
        </p:nvSpPr>
        <p:spPr>
          <a:xfrm>
            <a:off x="731520" y="773723"/>
            <a:ext cx="938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Разбор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0FD6-7ADC-2A4D-BA99-967E24CC18C9}"/>
              </a:ext>
            </a:extLst>
          </p:cNvPr>
          <p:cNvSpPr txBox="1"/>
          <p:nvPr/>
        </p:nvSpPr>
        <p:spPr>
          <a:xfrm>
            <a:off x="1533378" y="1609001"/>
            <a:ext cx="858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Создаем виджет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Frame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для контроля за расположением элементов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9AF62E-7FA6-2983-F592-67253A890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1" t="25937" r="8270" b="46460"/>
          <a:stretch/>
        </p:blipFill>
        <p:spPr>
          <a:xfrm>
            <a:off x="2447777" y="3121388"/>
            <a:ext cx="9053645" cy="22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4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340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Тема Office</vt:lpstr>
      <vt:lpstr>Калькулятор расчета индекса массы тела (ИМТ)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расчета индекса массы тела (ИМТ)</dc:title>
  <dc:creator>cherry.nysha@gmail.com</dc:creator>
  <cp:lastModifiedBy>cherry.nysha@gmail.com</cp:lastModifiedBy>
  <cp:revision>1</cp:revision>
  <dcterms:created xsi:type="dcterms:W3CDTF">2023-05-27T21:49:16Z</dcterms:created>
  <dcterms:modified xsi:type="dcterms:W3CDTF">2023-05-27T23:17:11Z</dcterms:modified>
</cp:coreProperties>
</file>