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96" r:id="rId3"/>
  </p:sldMasterIdLst>
  <p:sldIdLst>
    <p:sldId id="263" r:id="rId4"/>
    <p:sldId id="265" r:id="rId5"/>
    <p:sldId id="264" r:id="rId6"/>
    <p:sldId id="259" r:id="rId7"/>
    <p:sldId id="260" r:id="rId8"/>
    <p:sldId id="266" r:id="rId9"/>
    <p:sldId id="267" r:id="rId10"/>
    <p:sldId id="261" r:id="rId11"/>
    <p:sldId id="262" r:id="rId12"/>
    <p:sldId id="26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n Teja Dasu" userId="934f36517a2af466" providerId="LiveId" clId="{AC5308FD-C586-49B3-9CE9-85745A2C9027}"/>
    <pc:docChg chg="undo custSel addSld modSld">
      <pc:chgData name="Charan Teja Dasu" userId="934f36517a2af466" providerId="LiveId" clId="{AC5308FD-C586-49B3-9CE9-85745A2C9027}" dt="2025-07-03T05:51:09.002" v="196" actId="12"/>
      <pc:docMkLst>
        <pc:docMk/>
      </pc:docMkLst>
      <pc:sldChg chg="addSp delSp modSp mod">
        <pc:chgData name="Charan Teja Dasu" userId="934f36517a2af466" providerId="LiveId" clId="{AC5308FD-C586-49B3-9CE9-85745A2C9027}" dt="2025-07-03T05:51:09.002" v="196" actId="12"/>
        <pc:sldMkLst>
          <pc:docMk/>
          <pc:sldMk cId="0" sldId="259"/>
        </pc:sldMkLst>
        <pc:spChg chg="mod">
          <ac:chgData name="Charan Teja Dasu" userId="934f36517a2af466" providerId="LiveId" clId="{AC5308FD-C586-49B3-9CE9-85745A2C9027}" dt="2025-07-03T05:49:56.140" v="185" actId="207"/>
          <ac:spMkLst>
            <pc:docMk/>
            <pc:sldMk cId="0" sldId="259"/>
            <ac:spMk id="16" creationId="{00000000-0000-0000-0000-000000000000}"/>
          </ac:spMkLst>
        </pc:spChg>
        <pc:spChg chg="mod">
          <ac:chgData name="Charan Teja Dasu" userId="934f36517a2af466" providerId="LiveId" clId="{AC5308FD-C586-49B3-9CE9-85745A2C9027}" dt="2025-07-03T05:50:48.586" v="188" actId="122"/>
          <ac:spMkLst>
            <pc:docMk/>
            <pc:sldMk cId="0" sldId="259"/>
            <ac:spMk id="17" creationId="{00000000-0000-0000-0000-000000000000}"/>
          </ac:spMkLst>
        </pc:spChg>
        <pc:spChg chg="mod">
          <ac:chgData name="Charan Teja Dasu" userId="934f36517a2af466" providerId="LiveId" clId="{AC5308FD-C586-49B3-9CE9-85745A2C9027}" dt="2025-07-03T05:51:09.002" v="196" actId="12"/>
          <ac:spMkLst>
            <pc:docMk/>
            <pc:sldMk cId="0" sldId="259"/>
            <ac:spMk id="18" creationId="{00000000-0000-0000-0000-000000000000}"/>
          </ac:spMkLst>
        </pc:spChg>
        <pc:grpChg chg="mod">
          <ac:chgData name="Charan Teja Dasu" userId="934f36517a2af466" providerId="LiveId" clId="{AC5308FD-C586-49B3-9CE9-85745A2C9027}" dt="2025-07-03T05:50:46.295" v="187" actId="1076"/>
          <ac:grpSpMkLst>
            <pc:docMk/>
            <pc:sldMk cId="0" sldId="259"/>
            <ac:grpSpMk id="13" creationId="{00000000-0000-0000-0000-000000000000}"/>
          </ac:grpSpMkLst>
        </pc:grpChg>
      </pc:sldChg>
      <pc:sldChg chg="addSp delSp delDesignElem">
        <pc:chgData name="Charan Teja Dasu" userId="934f36517a2af466" providerId="LiveId" clId="{AC5308FD-C586-49B3-9CE9-85745A2C9027}" dt="2025-06-28T19:02:03.351" v="124"/>
        <pc:sldMkLst>
          <pc:docMk/>
          <pc:sldMk cId="3884912295" sldId="263"/>
        </pc:sldMkLst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3884912295" sldId="263"/>
            <ac:spMk id="32" creationId="{0671A8AE-40A1-4631-A6B8-581AFF065482}"/>
          </ac:spMkLst>
        </pc:spChg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3884912295" sldId="263"/>
            <ac:spMk id="34" creationId="{AB58EF07-17C2-48CF-ABB0-EEF1F17CB8F0}"/>
          </ac:spMkLst>
        </pc:spChg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3884912295" sldId="263"/>
            <ac:spMk id="36" creationId="{AF2F604E-43BE-4DC3-B983-E071523364F8}"/>
          </ac:spMkLst>
        </pc:spChg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3884912295" sldId="263"/>
            <ac:spMk id="38" creationId="{08C9B587-E65E-4B52-B37C-ABEBB6E87928}"/>
          </ac:spMkLst>
        </pc:spChg>
      </pc:sldChg>
      <pc:sldChg chg="addSp delSp delDesignElem">
        <pc:chgData name="Charan Teja Dasu" userId="934f36517a2af466" providerId="LiveId" clId="{AC5308FD-C586-49B3-9CE9-85745A2C9027}" dt="2025-06-28T19:02:03.351" v="124"/>
        <pc:sldMkLst>
          <pc:docMk/>
          <pc:sldMk cId="1665432747" sldId="264"/>
        </pc:sldMkLst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1665432747" sldId="264"/>
            <ac:spMk id="15" creationId="{9AA72BD9-2C5A-4EDC-931F-5AA08EACA0F3}"/>
          </ac:spMkLst>
        </pc:spChg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1665432747" sldId="264"/>
            <ac:spMk id="17" creationId="{DD3981AC-7B61-4947-BCF3-F7AA7FA385B9}"/>
          </ac:spMkLst>
        </pc:spChg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1665432747" sldId="264"/>
            <ac:spMk id="19" creationId="{55D4142C-5077-457F-A6AD-3FECFDB39685}"/>
          </ac:spMkLst>
        </pc:spChg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1665432747" sldId="264"/>
            <ac:spMk id="21" creationId="{7A5F0580-5EE9-419F-96EE-B6529EF6E7D0}"/>
          </ac:spMkLst>
        </pc:spChg>
      </pc:sldChg>
      <pc:sldChg chg="addSp delSp modSp mod setBg delDesignElem">
        <pc:chgData name="Charan Teja Dasu" userId="934f36517a2af466" providerId="LiveId" clId="{AC5308FD-C586-49B3-9CE9-85745A2C9027}" dt="2025-07-03T05:49:10.629" v="177" actId="14100"/>
        <pc:sldMkLst>
          <pc:docMk/>
          <pc:sldMk cId="1398112963" sldId="266"/>
        </pc:sldMkLst>
        <pc:spChg chg="add mod">
          <ac:chgData name="Charan Teja Dasu" userId="934f36517a2af466" providerId="LiveId" clId="{AC5308FD-C586-49B3-9CE9-85745A2C9027}" dt="2025-06-28T18:49:24.578" v="26" actId="26606"/>
          <ac:spMkLst>
            <pc:docMk/>
            <pc:sldMk cId="1398112963" sldId="266"/>
            <ac:spMk id="3" creationId="{276C21F6-DBA9-10AF-A643-F687194FCAFD}"/>
          </ac:spMkLst>
        </pc:spChg>
        <pc:spChg chg="add mod ord">
          <ac:chgData name="Charan Teja Dasu" userId="934f36517a2af466" providerId="LiveId" clId="{AC5308FD-C586-49B3-9CE9-85745A2C9027}" dt="2025-06-28T18:49:24.578" v="26" actId="26606"/>
          <ac:spMkLst>
            <pc:docMk/>
            <pc:sldMk cId="1398112963" sldId="266"/>
            <ac:spMk id="5" creationId="{0F709DAA-3E08-467D-BE7B-2534128FE7A0}"/>
          </ac:spMkLst>
        </pc:spChg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1398112963" sldId="266"/>
            <ac:spMk id="14" creationId="{D1EA859B-E555-4109-94F3-6700E046E008}"/>
          </ac:spMkLst>
        </pc:spChg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1398112963" sldId="266"/>
            <ac:spMk id="22" creationId="{04812C46-200A-4DEB-A05E-3ED6C68C2387}"/>
          </ac:spMkLst>
        </pc:spChg>
        <pc:picChg chg="add mod ord">
          <ac:chgData name="Charan Teja Dasu" userId="934f36517a2af466" providerId="LiveId" clId="{AC5308FD-C586-49B3-9CE9-85745A2C9027}" dt="2025-07-03T05:49:10.629" v="177" actId="14100"/>
          <ac:picMkLst>
            <pc:docMk/>
            <pc:sldMk cId="1398112963" sldId="266"/>
            <ac:picMk id="7" creationId="{A1E053C1-D1EA-4B14-C403-EBEE34A1F751}"/>
          </ac:picMkLst>
        </pc:picChg>
      </pc:sldChg>
      <pc:sldChg chg="addSp delSp modSp new mod setBg delDesignElem">
        <pc:chgData name="Charan Teja Dasu" userId="934f36517a2af466" providerId="LiveId" clId="{AC5308FD-C586-49B3-9CE9-85745A2C9027}" dt="2025-06-28T19:02:14.359" v="126" actId="1076"/>
        <pc:sldMkLst>
          <pc:docMk/>
          <pc:sldMk cId="3715038332" sldId="267"/>
        </pc:sldMkLst>
        <pc:spChg chg="add mod">
          <ac:chgData name="Charan Teja Dasu" userId="934f36517a2af466" providerId="LiveId" clId="{AC5308FD-C586-49B3-9CE9-85745A2C9027}" dt="2025-06-28T18:57:04.538" v="87" actId="26606"/>
          <ac:spMkLst>
            <pc:docMk/>
            <pc:sldMk cId="3715038332" sldId="267"/>
            <ac:spMk id="3" creationId="{8B3CDF6C-EE06-2738-CB51-9C107E7B7666}"/>
          </ac:spMkLst>
        </pc:spChg>
        <pc:spChg chg="add mod">
          <ac:chgData name="Charan Teja Dasu" userId="934f36517a2af466" providerId="LiveId" clId="{AC5308FD-C586-49B3-9CE9-85745A2C9027}" dt="2025-06-28T19:01:57.500" v="122" actId="1076"/>
          <ac:spMkLst>
            <pc:docMk/>
            <pc:sldMk cId="3715038332" sldId="267"/>
            <ac:spMk id="4" creationId="{B619587D-91B3-5CF2-1013-B2D7462D2DED}"/>
          </ac:spMkLst>
        </pc:spChg>
        <pc:spChg chg="add mod">
          <ac:chgData name="Charan Teja Dasu" userId="934f36517a2af466" providerId="LiveId" clId="{AC5308FD-C586-49B3-9CE9-85745A2C9027}" dt="2025-06-28T19:02:09.135" v="125" actId="1076"/>
          <ac:spMkLst>
            <pc:docMk/>
            <pc:sldMk cId="3715038332" sldId="267"/>
            <ac:spMk id="6" creationId="{70128A38-40A0-936D-19A2-13669202504A}"/>
          </ac:spMkLst>
        </pc:spChg>
        <pc:spChg chg="add mod">
          <ac:chgData name="Charan Teja Dasu" userId="934f36517a2af466" providerId="LiveId" clId="{AC5308FD-C586-49B3-9CE9-85745A2C9027}" dt="2025-06-28T19:02:14.359" v="126" actId="1076"/>
          <ac:spMkLst>
            <pc:docMk/>
            <pc:sldMk cId="3715038332" sldId="267"/>
            <ac:spMk id="8" creationId="{92DB4D1A-C3FE-D5FF-EF46-E9E4CF9225DC}"/>
          </ac:spMkLst>
        </pc:spChg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3715038332" sldId="267"/>
            <ac:spMk id="14" creationId="{3ECBE1F1-D69B-4AFA-ABD5-8E41720EF6DE}"/>
          </ac:spMkLst>
        </pc:spChg>
        <pc:spChg chg="add del">
          <ac:chgData name="Charan Teja Dasu" userId="934f36517a2af466" providerId="LiveId" clId="{AC5308FD-C586-49B3-9CE9-85745A2C9027}" dt="2025-06-28T19:02:03.351" v="124"/>
          <ac:spMkLst>
            <pc:docMk/>
            <pc:sldMk cId="3715038332" sldId="267"/>
            <ac:spMk id="16" creationId="{603A6265-E10C-4B85-9C20-E75FCAF9CC63}"/>
          </ac:spMkLst>
        </pc:spChg>
        <pc:picChg chg="add mod">
          <ac:chgData name="Charan Teja Dasu" userId="934f36517a2af466" providerId="LiveId" clId="{AC5308FD-C586-49B3-9CE9-85745A2C9027}" dt="2025-06-28T19:00:43.626" v="110" actId="16037"/>
          <ac:picMkLst>
            <pc:docMk/>
            <pc:sldMk cId="3715038332" sldId="267"/>
            <ac:picMk id="12" creationId="{4B285B13-9FD2-8B47-F3D9-0F497E353CCA}"/>
          </ac:picMkLst>
        </pc:picChg>
      </pc:sldChg>
      <pc:sldChg chg="addSp delSp modSp new mod setBg">
        <pc:chgData name="Charan Teja Dasu" userId="934f36517a2af466" providerId="LiveId" clId="{AC5308FD-C586-49B3-9CE9-85745A2C9027}" dt="2025-06-28T19:03:34.161" v="173" actId="14100"/>
        <pc:sldMkLst>
          <pc:docMk/>
          <pc:sldMk cId="838778626" sldId="268"/>
        </pc:sldMkLst>
        <pc:spChg chg="add mod">
          <ac:chgData name="Charan Teja Dasu" userId="934f36517a2af466" providerId="LiveId" clId="{AC5308FD-C586-49B3-9CE9-85745A2C9027}" dt="2025-06-28T19:03:34.161" v="173" actId="14100"/>
          <ac:spMkLst>
            <pc:docMk/>
            <pc:sldMk cId="838778626" sldId="268"/>
            <ac:spMk id="2" creationId="{BA15CB16-DE4F-B548-48F0-C94322E53299}"/>
          </ac:spMkLst>
        </pc:spChg>
        <pc:spChg chg="add">
          <ac:chgData name="Charan Teja Dasu" userId="934f36517a2af466" providerId="LiveId" clId="{AC5308FD-C586-49B3-9CE9-85745A2C9027}" dt="2025-06-28T19:03:24.942" v="171" actId="26606"/>
          <ac:spMkLst>
            <pc:docMk/>
            <pc:sldMk cId="838778626" sldId="268"/>
            <ac:spMk id="27" creationId="{0671A8AE-40A1-4631-A6B8-581AFF065482}"/>
          </ac:spMkLst>
        </pc:spChg>
        <pc:spChg chg="add">
          <ac:chgData name="Charan Teja Dasu" userId="934f36517a2af466" providerId="LiveId" clId="{AC5308FD-C586-49B3-9CE9-85745A2C9027}" dt="2025-06-28T19:03:24.942" v="171" actId="26606"/>
          <ac:spMkLst>
            <pc:docMk/>
            <pc:sldMk cId="838778626" sldId="268"/>
            <ac:spMk id="29" creationId="{AB58EF07-17C2-48CF-ABB0-EEF1F17CB8F0}"/>
          </ac:spMkLst>
        </pc:spChg>
        <pc:spChg chg="add">
          <ac:chgData name="Charan Teja Dasu" userId="934f36517a2af466" providerId="LiveId" clId="{AC5308FD-C586-49B3-9CE9-85745A2C9027}" dt="2025-06-28T19:03:24.942" v="171" actId="26606"/>
          <ac:spMkLst>
            <pc:docMk/>
            <pc:sldMk cId="838778626" sldId="268"/>
            <ac:spMk id="33" creationId="{08C9B587-E65E-4B52-B37C-ABEBB6E87928}"/>
          </ac:spMkLst>
        </pc:spChg>
      </pc:sldChg>
    </pc:docChg>
  </pc:docChgLst>
  <pc:docChgLst>
    <pc:chgData name="Charan Teja Dasu" userId="934f36517a2af466" providerId="LiveId" clId="{F7380E9C-2403-4D0E-B0A2-45DF48C54C98}"/>
    <pc:docChg chg="delSld modSld">
      <pc:chgData name="Charan Teja Dasu" userId="934f36517a2af466" providerId="LiveId" clId="{F7380E9C-2403-4D0E-B0A2-45DF48C54C98}" dt="2025-09-13T16:58:48.305" v="8" actId="47"/>
      <pc:docMkLst>
        <pc:docMk/>
      </pc:docMkLst>
      <pc:sldChg chg="del">
        <pc:chgData name="Charan Teja Dasu" userId="934f36517a2af466" providerId="LiveId" clId="{F7380E9C-2403-4D0E-B0A2-45DF48C54C98}" dt="2025-09-13T16:58:48.305" v="8" actId="47"/>
        <pc:sldMkLst>
          <pc:docMk/>
          <pc:sldMk cId="0" sldId="257"/>
        </pc:sldMkLst>
      </pc:sldChg>
      <pc:sldChg chg="modSp mod">
        <pc:chgData name="Charan Teja Dasu" userId="934f36517a2af466" providerId="LiveId" clId="{F7380E9C-2403-4D0E-B0A2-45DF48C54C98}" dt="2025-09-13T16:58:27.405" v="7" actId="1076"/>
        <pc:sldMkLst>
          <pc:docMk/>
          <pc:sldMk cId="0" sldId="259"/>
        </pc:sldMkLst>
        <pc:spChg chg="mod">
          <ac:chgData name="Charan Teja Dasu" userId="934f36517a2af466" providerId="LiveId" clId="{F7380E9C-2403-4D0E-B0A2-45DF48C54C98}" dt="2025-09-13T16:58:27.405" v="7" actId="1076"/>
          <ac:spMkLst>
            <pc:docMk/>
            <pc:sldMk cId="0" sldId="259"/>
            <ac:spMk id="1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CF8DD-4114-425E-9769-18F7B3DA42BF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F4D41B-810D-4D31-ABFA-D9F4B8A85B43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Analyze</a:t>
          </a:r>
        </a:p>
      </dgm:t>
    </dgm:pt>
    <dgm:pt modelId="{217B52DB-547A-4E4E-944F-52E945E51767}" type="parTrans" cxnId="{643AA75D-7E2A-4D2C-8AFA-73F4E2D36220}">
      <dgm:prSet/>
      <dgm:spPr/>
      <dgm:t>
        <a:bodyPr/>
        <a:lstStyle/>
        <a:p>
          <a:endParaRPr lang="en-US"/>
        </a:p>
      </dgm:t>
    </dgm:pt>
    <dgm:pt modelId="{408E857A-C6CE-4C84-AAC2-695E9C8284AA}" type="sibTrans" cxnId="{643AA75D-7E2A-4D2C-8AFA-73F4E2D36220}">
      <dgm:prSet/>
      <dgm:spPr/>
      <dgm:t>
        <a:bodyPr/>
        <a:lstStyle/>
        <a:p>
          <a:endParaRPr lang="en-US"/>
        </a:p>
      </dgm:t>
    </dgm:pt>
    <dgm:pt modelId="{C902E5A0-C4B9-41BF-A5AF-53901F79EFB3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Analyze Facebook ad campaigns for the </a:t>
          </a:r>
          <a:r>
            <a:rPr lang="en-US" dirty="0" err="1"/>
            <a:t>SuperheroU</a:t>
          </a:r>
          <a:r>
            <a:rPr lang="en-US" dirty="0"/>
            <a:t> event to:</a:t>
          </a:r>
        </a:p>
      </dgm:t>
    </dgm:pt>
    <dgm:pt modelId="{0C7AA398-7B9B-4C4F-A113-BE7836858E8B}" type="parTrans" cxnId="{551665B7-D59F-4C72-82C5-64DD931AF747}">
      <dgm:prSet/>
      <dgm:spPr/>
      <dgm:t>
        <a:bodyPr/>
        <a:lstStyle/>
        <a:p>
          <a:endParaRPr lang="en-US"/>
        </a:p>
      </dgm:t>
    </dgm:pt>
    <dgm:pt modelId="{45A2203F-DB44-4B68-BEDB-5C917DAEC206}" type="sibTrans" cxnId="{551665B7-D59F-4C72-82C5-64DD931AF747}">
      <dgm:prSet/>
      <dgm:spPr/>
      <dgm:t>
        <a:bodyPr/>
        <a:lstStyle/>
        <a:p>
          <a:endParaRPr lang="en-US"/>
        </a:p>
      </dgm:t>
    </dgm:pt>
    <dgm:pt modelId="{379876CC-6C40-48A8-8B78-A5578A6C5C3C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Identify</a:t>
          </a:r>
        </a:p>
      </dgm:t>
    </dgm:pt>
    <dgm:pt modelId="{03BA5EF3-B6E4-4B71-9676-1A26EEE91F06}" type="parTrans" cxnId="{94937F11-057B-4E30-AA77-CC97AE88C49E}">
      <dgm:prSet/>
      <dgm:spPr/>
      <dgm:t>
        <a:bodyPr/>
        <a:lstStyle/>
        <a:p>
          <a:endParaRPr lang="en-US"/>
        </a:p>
      </dgm:t>
    </dgm:pt>
    <dgm:pt modelId="{4E04E55D-7861-4993-A0DE-A94B8BA891A9}" type="sibTrans" cxnId="{94937F11-057B-4E30-AA77-CC97AE88C49E}">
      <dgm:prSet/>
      <dgm:spPr/>
      <dgm:t>
        <a:bodyPr/>
        <a:lstStyle/>
        <a:p>
          <a:endParaRPr lang="en-US"/>
        </a:p>
      </dgm:t>
    </dgm:pt>
    <dgm:pt modelId="{C4D09B97-90C0-4166-B435-A8A1CF9BC60E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Identify top-performing campaigns</a:t>
          </a:r>
        </a:p>
      </dgm:t>
    </dgm:pt>
    <dgm:pt modelId="{5E096DC2-6792-4C26-87BB-118F05D474FE}" type="parTrans" cxnId="{8CE5CDCF-68A2-41E2-8E37-B8EC6CCD24CA}">
      <dgm:prSet/>
      <dgm:spPr/>
      <dgm:t>
        <a:bodyPr/>
        <a:lstStyle/>
        <a:p>
          <a:endParaRPr lang="en-US"/>
        </a:p>
      </dgm:t>
    </dgm:pt>
    <dgm:pt modelId="{81299A2C-970C-4202-B5C7-B5C5DACC6142}" type="sibTrans" cxnId="{8CE5CDCF-68A2-41E2-8E37-B8EC6CCD24CA}">
      <dgm:prSet/>
      <dgm:spPr/>
      <dgm:t>
        <a:bodyPr/>
        <a:lstStyle/>
        <a:p>
          <a:endParaRPr lang="en-US"/>
        </a:p>
      </dgm:t>
    </dgm:pt>
    <dgm:pt modelId="{61677F3F-552D-4225-B72C-EF993DABB2AC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Detect</a:t>
          </a:r>
        </a:p>
      </dgm:t>
    </dgm:pt>
    <dgm:pt modelId="{AB458159-4884-488A-BF71-3BC219FC7286}" type="parTrans" cxnId="{741B251E-4834-4281-9D73-6B514A5C7BE6}">
      <dgm:prSet/>
      <dgm:spPr/>
      <dgm:t>
        <a:bodyPr/>
        <a:lstStyle/>
        <a:p>
          <a:endParaRPr lang="en-US"/>
        </a:p>
      </dgm:t>
    </dgm:pt>
    <dgm:pt modelId="{A9CA088C-FBE7-4E82-9513-BFB2B0C6FE31}" type="sibTrans" cxnId="{741B251E-4834-4281-9D73-6B514A5C7BE6}">
      <dgm:prSet/>
      <dgm:spPr/>
      <dgm:t>
        <a:bodyPr/>
        <a:lstStyle/>
        <a:p>
          <a:endParaRPr lang="en-US"/>
        </a:p>
      </dgm:t>
    </dgm:pt>
    <dgm:pt modelId="{F05161E4-590E-48E1-9479-0A1274519F11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Detect underperforming campaigns</a:t>
          </a:r>
        </a:p>
      </dgm:t>
    </dgm:pt>
    <dgm:pt modelId="{38F4DE0C-B13E-45B7-B3A3-154FA744A75C}" type="parTrans" cxnId="{E698A57B-4BDD-46E1-B0A7-938CBB136FC0}">
      <dgm:prSet/>
      <dgm:spPr/>
      <dgm:t>
        <a:bodyPr/>
        <a:lstStyle/>
        <a:p>
          <a:endParaRPr lang="en-US"/>
        </a:p>
      </dgm:t>
    </dgm:pt>
    <dgm:pt modelId="{ADF2D945-BD7F-43FB-A464-9045AED284B7}" type="sibTrans" cxnId="{E698A57B-4BDD-46E1-B0A7-938CBB136FC0}">
      <dgm:prSet/>
      <dgm:spPr/>
      <dgm:t>
        <a:bodyPr/>
        <a:lstStyle/>
        <a:p>
          <a:endParaRPr lang="en-US"/>
        </a:p>
      </dgm:t>
    </dgm:pt>
    <dgm:pt modelId="{7990C169-7E9C-4479-A278-500DF1972EC7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Recommend</a:t>
          </a:r>
        </a:p>
      </dgm:t>
    </dgm:pt>
    <dgm:pt modelId="{FAE12051-4453-4841-B69F-8908D7F09896}" type="parTrans" cxnId="{A5234270-EF67-48D1-9949-E60E7BB990B3}">
      <dgm:prSet/>
      <dgm:spPr/>
      <dgm:t>
        <a:bodyPr/>
        <a:lstStyle/>
        <a:p>
          <a:endParaRPr lang="en-US"/>
        </a:p>
      </dgm:t>
    </dgm:pt>
    <dgm:pt modelId="{C183D553-C631-4736-9C25-81F46238D840}" type="sibTrans" cxnId="{A5234270-EF67-48D1-9949-E60E7BB990B3}">
      <dgm:prSet/>
      <dgm:spPr/>
      <dgm:t>
        <a:bodyPr/>
        <a:lstStyle/>
        <a:p>
          <a:endParaRPr lang="en-US"/>
        </a:p>
      </dgm:t>
    </dgm:pt>
    <dgm:pt modelId="{45E18A8C-8286-4C41-ADA1-ACDEC8434CEB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Recommend actions for future campaigns</a:t>
          </a:r>
        </a:p>
      </dgm:t>
    </dgm:pt>
    <dgm:pt modelId="{C6A04025-34CE-4633-8CB4-37127B93919D}" type="parTrans" cxnId="{D8304820-B694-4A42-BC71-5DFAC54DEDA0}">
      <dgm:prSet/>
      <dgm:spPr/>
      <dgm:t>
        <a:bodyPr/>
        <a:lstStyle/>
        <a:p>
          <a:endParaRPr lang="en-US"/>
        </a:p>
      </dgm:t>
    </dgm:pt>
    <dgm:pt modelId="{A66AD79B-C10B-4EC9-B2ED-01EE24E27B99}" type="sibTrans" cxnId="{D8304820-B694-4A42-BC71-5DFAC54DEDA0}">
      <dgm:prSet/>
      <dgm:spPr/>
      <dgm:t>
        <a:bodyPr/>
        <a:lstStyle/>
        <a:p>
          <a:endParaRPr lang="en-US"/>
        </a:p>
      </dgm:t>
    </dgm:pt>
    <dgm:pt modelId="{490B2FBA-6533-43B4-96EF-55FD1FAA74DD}" type="pres">
      <dgm:prSet presAssocID="{778CF8DD-4114-425E-9769-18F7B3DA42BF}" presName="root" presStyleCnt="0">
        <dgm:presLayoutVars>
          <dgm:dir/>
          <dgm:resizeHandles val="exact"/>
        </dgm:presLayoutVars>
      </dgm:prSet>
      <dgm:spPr/>
    </dgm:pt>
    <dgm:pt modelId="{3BB89515-540D-4CC1-9071-58F5FDC6DBDE}" type="pres">
      <dgm:prSet presAssocID="{9FF4D41B-810D-4D31-ABFA-D9F4B8A85B43}" presName="compNode" presStyleCnt="0"/>
      <dgm:spPr/>
    </dgm:pt>
    <dgm:pt modelId="{F5F1057C-846F-4074-8ABB-5006D79B5911}" type="pres">
      <dgm:prSet presAssocID="{9FF4D41B-810D-4D31-ABFA-D9F4B8A85B43}" presName="iconRect" presStyleLbl="node1" presStyleIdx="0" presStyleCnt="4" custLinFactNeighborX="92833" custLinFactNeighborY="2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B04C776-A571-4AF5-8F3B-8D0D555F6941}" type="pres">
      <dgm:prSet presAssocID="{9FF4D41B-810D-4D31-ABFA-D9F4B8A85B43}" presName="iconSpace" presStyleCnt="0"/>
      <dgm:spPr/>
    </dgm:pt>
    <dgm:pt modelId="{049B1C09-2053-4920-9322-80A93723AC79}" type="pres">
      <dgm:prSet presAssocID="{9FF4D41B-810D-4D31-ABFA-D9F4B8A85B43}" presName="parTx" presStyleLbl="revTx" presStyleIdx="0" presStyleCnt="8">
        <dgm:presLayoutVars>
          <dgm:chMax val="0"/>
          <dgm:chPref val="0"/>
        </dgm:presLayoutVars>
      </dgm:prSet>
      <dgm:spPr/>
    </dgm:pt>
    <dgm:pt modelId="{636403F3-5D8D-47FD-AA78-FB9191D77068}" type="pres">
      <dgm:prSet presAssocID="{9FF4D41B-810D-4D31-ABFA-D9F4B8A85B43}" presName="txSpace" presStyleCnt="0"/>
      <dgm:spPr/>
    </dgm:pt>
    <dgm:pt modelId="{985D5BE5-9F7B-460B-9A9B-0DC448763921}" type="pres">
      <dgm:prSet presAssocID="{9FF4D41B-810D-4D31-ABFA-D9F4B8A85B43}" presName="desTx" presStyleLbl="revTx" presStyleIdx="1" presStyleCnt="8">
        <dgm:presLayoutVars/>
      </dgm:prSet>
      <dgm:spPr/>
    </dgm:pt>
    <dgm:pt modelId="{329D97C3-B0ED-4765-815E-CE4056E93208}" type="pres">
      <dgm:prSet presAssocID="{408E857A-C6CE-4C84-AAC2-695E9C8284AA}" presName="sibTrans" presStyleCnt="0"/>
      <dgm:spPr/>
    </dgm:pt>
    <dgm:pt modelId="{BF914206-4192-4C7F-9A66-787CB62DA098}" type="pres">
      <dgm:prSet presAssocID="{379876CC-6C40-48A8-8B78-A5578A6C5C3C}" presName="compNode" presStyleCnt="0"/>
      <dgm:spPr/>
    </dgm:pt>
    <dgm:pt modelId="{6DC33D95-20C7-41BA-AA57-BAB0D6D9CB96}" type="pres">
      <dgm:prSet presAssocID="{379876CC-6C40-48A8-8B78-A5578A6C5C3C}" presName="iconRect" presStyleLbl="node1" presStyleIdx="1" presStyleCnt="4" custLinFactNeighborX="85523" custLinFactNeighborY="2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2BD8C9F-D3E5-430D-814D-EE616B37C3EE}" type="pres">
      <dgm:prSet presAssocID="{379876CC-6C40-48A8-8B78-A5578A6C5C3C}" presName="iconSpace" presStyleCnt="0"/>
      <dgm:spPr/>
    </dgm:pt>
    <dgm:pt modelId="{ED74CB5A-DAB8-4D0A-9F67-0AE72EB0CB9A}" type="pres">
      <dgm:prSet presAssocID="{379876CC-6C40-48A8-8B78-A5578A6C5C3C}" presName="parTx" presStyleLbl="revTx" presStyleIdx="2" presStyleCnt="8">
        <dgm:presLayoutVars>
          <dgm:chMax val="0"/>
          <dgm:chPref val="0"/>
        </dgm:presLayoutVars>
      </dgm:prSet>
      <dgm:spPr/>
    </dgm:pt>
    <dgm:pt modelId="{17318E9C-BCCA-4C1C-A966-7B4CDE5E8686}" type="pres">
      <dgm:prSet presAssocID="{379876CC-6C40-48A8-8B78-A5578A6C5C3C}" presName="txSpace" presStyleCnt="0"/>
      <dgm:spPr/>
    </dgm:pt>
    <dgm:pt modelId="{FB428BB0-526D-4CC1-877E-4AFB693A21EA}" type="pres">
      <dgm:prSet presAssocID="{379876CC-6C40-48A8-8B78-A5578A6C5C3C}" presName="desTx" presStyleLbl="revTx" presStyleIdx="3" presStyleCnt="8">
        <dgm:presLayoutVars/>
      </dgm:prSet>
      <dgm:spPr/>
    </dgm:pt>
    <dgm:pt modelId="{1E8E495A-79E2-4CF5-81A6-46102FC8BD73}" type="pres">
      <dgm:prSet presAssocID="{4E04E55D-7861-4993-A0DE-A94B8BA891A9}" presName="sibTrans" presStyleCnt="0"/>
      <dgm:spPr/>
    </dgm:pt>
    <dgm:pt modelId="{1898B408-725B-4E3F-B3EA-4BE59F3D86F6}" type="pres">
      <dgm:prSet presAssocID="{61677F3F-552D-4225-B72C-EF993DABB2AC}" presName="compNode" presStyleCnt="0"/>
      <dgm:spPr/>
    </dgm:pt>
    <dgm:pt modelId="{F0143F2E-F26B-4B9D-890B-036DFF949AD9}" type="pres">
      <dgm:prSet presAssocID="{61677F3F-552D-4225-B72C-EF993DABB2AC}" presName="iconRect" presStyleLbl="node1" presStyleIdx="2" presStyleCnt="4" custLinFactNeighborX="87596" custLinFactNeighborY="2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2A0EEDF-963E-4225-93C5-DF8C50966ED4}" type="pres">
      <dgm:prSet presAssocID="{61677F3F-552D-4225-B72C-EF993DABB2AC}" presName="iconSpace" presStyleCnt="0"/>
      <dgm:spPr/>
    </dgm:pt>
    <dgm:pt modelId="{6BDAE500-BFC3-4234-96C8-8855927924FA}" type="pres">
      <dgm:prSet presAssocID="{61677F3F-552D-4225-B72C-EF993DABB2AC}" presName="parTx" presStyleLbl="revTx" presStyleIdx="4" presStyleCnt="8">
        <dgm:presLayoutVars>
          <dgm:chMax val="0"/>
          <dgm:chPref val="0"/>
        </dgm:presLayoutVars>
      </dgm:prSet>
      <dgm:spPr/>
    </dgm:pt>
    <dgm:pt modelId="{9BC592AF-6250-4D58-9170-40B833B16371}" type="pres">
      <dgm:prSet presAssocID="{61677F3F-552D-4225-B72C-EF993DABB2AC}" presName="txSpace" presStyleCnt="0"/>
      <dgm:spPr/>
    </dgm:pt>
    <dgm:pt modelId="{BD520CAB-7AF8-499E-AA73-142970010D6E}" type="pres">
      <dgm:prSet presAssocID="{61677F3F-552D-4225-B72C-EF993DABB2AC}" presName="desTx" presStyleLbl="revTx" presStyleIdx="5" presStyleCnt="8">
        <dgm:presLayoutVars/>
      </dgm:prSet>
      <dgm:spPr/>
    </dgm:pt>
    <dgm:pt modelId="{30AA739E-C624-4CCA-A865-855F5AB6280E}" type="pres">
      <dgm:prSet presAssocID="{A9CA088C-FBE7-4E82-9513-BFB2B0C6FE31}" presName="sibTrans" presStyleCnt="0"/>
      <dgm:spPr/>
    </dgm:pt>
    <dgm:pt modelId="{ADE827F9-7652-41E1-89C3-76E4B062F8FA}" type="pres">
      <dgm:prSet presAssocID="{7990C169-7E9C-4479-A278-500DF1972EC7}" presName="compNode" presStyleCnt="0"/>
      <dgm:spPr/>
    </dgm:pt>
    <dgm:pt modelId="{89EFF1A4-D01F-435F-987D-D1D3F8EB5586}" type="pres">
      <dgm:prSet presAssocID="{7990C169-7E9C-4479-A278-500DF1972EC7}" presName="iconRect" presStyleLbl="node1" presStyleIdx="3" presStyleCnt="4" custLinFactNeighborX="99051" custLinFactNeighborY="-91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06E67F-19FD-4791-AD54-5089EABAD011}" type="pres">
      <dgm:prSet presAssocID="{7990C169-7E9C-4479-A278-500DF1972EC7}" presName="iconSpace" presStyleCnt="0"/>
      <dgm:spPr/>
    </dgm:pt>
    <dgm:pt modelId="{7C9EED71-0256-4286-BC97-534BAE6087F0}" type="pres">
      <dgm:prSet presAssocID="{7990C169-7E9C-4479-A278-500DF1972EC7}" presName="parTx" presStyleLbl="revTx" presStyleIdx="6" presStyleCnt="8">
        <dgm:presLayoutVars>
          <dgm:chMax val="0"/>
          <dgm:chPref val="0"/>
        </dgm:presLayoutVars>
      </dgm:prSet>
      <dgm:spPr/>
    </dgm:pt>
    <dgm:pt modelId="{4FC5BCD5-3A45-4494-B1BF-19DB9F8DCD45}" type="pres">
      <dgm:prSet presAssocID="{7990C169-7E9C-4479-A278-500DF1972EC7}" presName="txSpace" presStyleCnt="0"/>
      <dgm:spPr/>
    </dgm:pt>
    <dgm:pt modelId="{9E5AC958-CBB1-41A8-8EFA-7A55FF9ABFE7}" type="pres">
      <dgm:prSet presAssocID="{7990C169-7E9C-4479-A278-500DF1972EC7}" presName="desTx" presStyleLbl="revTx" presStyleIdx="7" presStyleCnt="8">
        <dgm:presLayoutVars/>
      </dgm:prSet>
      <dgm:spPr/>
    </dgm:pt>
  </dgm:ptLst>
  <dgm:cxnLst>
    <dgm:cxn modelId="{94937F11-057B-4E30-AA77-CC97AE88C49E}" srcId="{778CF8DD-4114-425E-9769-18F7B3DA42BF}" destId="{379876CC-6C40-48A8-8B78-A5578A6C5C3C}" srcOrd="1" destOrd="0" parTransId="{03BA5EF3-B6E4-4B71-9676-1A26EEE91F06}" sibTransId="{4E04E55D-7861-4993-A0DE-A94B8BA891A9}"/>
    <dgm:cxn modelId="{F21AB915-2084-4E7F-B7B5-B6415A08E2F5}" type="presOf" srcId="{9FF4D41B-810D-4D31-ABFA-D9F4B8A85B43}" destId="{049B1C09-2053-4920-9322-80A93723AC79}" srcOrd="0" destOrd="0" presId="urn:microsoft.com/office/officeart/2018/2/layout/IconLabelDescriptionList"/>
    <dgm:cxn modelId="{3ABB2D1C-8F5D-407E-A93D-115AE5F56BDC}" type="presOf" srcId="{F05161E4-590E-48E1-9479-0A1274519F11}" destId="{BD520CAB-7AF8-499E-AA73-142970010D6E}" srcOrd="0" destOrd="0" presId="urn:microsoft.com/office/officeart/2018/2/layout/IconLabelDescriptionList"/>
    <dgm:cxn modelId="{741B251E-4834-4281-9D73-6B514A5C7BE6}" srcId="{778CF8DD-4114-425E-9769-18F7B3DA42BF}" destId="{61677F3F-552D-4225-B72C-EF993DABB2AC}" srcOrd="2" destOrd="0" parTransId="{AB458159-4884-488A-BF71-3BC219FC7286}" sibTransId="{A9CA088C-FBE7-4E82-9513-BFB2B0C6FE31}"/>
    <dgm:cxn modelId="{D8304820-B694-4A42-BC71-5DFAC54DEDA0}" srcId="{7990C169-7E9C-4479-A278-500DF1972EC7}" destId="{45E18A8C-8286-4C41-ADA1-ACDEC8434CEB}" srcOrd="0" destOrd="0" parTransId="{C6A04025-34CE-4633-8CB4-37127B93919D}" sibTransId="{A66AD79B-C10B-4EC9-B2ED-01EE24E27B99}"/>
    <dgm:cxn modelId="{643AA75D-7E2A-4D2C-8AFA-73F4E2D36220}" srcId="{778CF8DD-4114-425E-9769-18F7B3DA42BF}" destId="{9FF4D41B-810D-4D31-ABFA-D9F4B8A85B43}" srcOrd="0" destOrd="0" parTransId="{217B52DB-547A-4E4E-944F-52E945E51767}" sibTransId="{408E857A-C6CE-4C84-AAC2-695E9C8284AA}"/>
    <dgm:cxn modelId="{52EF9D64-6585-4E32-997A-D7783A610506}" type="presOf" srcId="{379876CC-6C40-48A8-8B78-A5578A6C5C3C}" destId="{ED74CB5A-DAB8-4D0A-9F67-0AE72EB0CB9A}" srcOrd="0" destOrd="0" presId="urn:microsoft.com/office/officeart/2018/2/layout/IconLabelDescriptionList"/>
    <dgm:cxn modelId="{A5234270-EF67-48D1-9949-E60E7BB990B3}" srcId="{778CF8DD-4114-425E-9769-18F7B3DA42BF}" destId="{7990C169-7E9C-4479-A278-500DF1972EC7}" srcOrd="3" destOrd="0" parTransId="{FAE12051-4453-4841-B69F-8908D7F09896}" sibTransId="{C183D553-C631-4736-9C25-81F46238D840}"/>
    <dgm:cxn modelId="{84985552-8208-47CA-B5FF-1609AD4C0C34}" type="presOf" srcId="{61677F3F-552D-4225-B72C-EF993DABB2AC}" destId="{6BDAE500-BFC3-4234-96C8-8855927924FA}" srcOrd="0" destOrd="0" presId="urn:microsoft.com/office/officeart/2018/2/layout/IconLabelDescriptionList"/>
    <dgm:cxn modelId="{E698A57B-4BDD-46E1-B0A7-938CBB136FC0}" srcId="{61677F3F-552D-4225-B72C-EF993DABB2AC}" destId="{F05161E4-590E-48E1-9479-0A1274519F11}" srcOrd="0" destOrd="0" parTransId="{38F4DE0C-B13E-45B7-B3A3-154FA744A75C}" sibTransId="{ADF2D945-BD7F-43FB-A464-9045AED284B7}"/>
    <dgm:cxn modelId="{DD8CF181-225A-473F-91D4-0E1152B039C8}" type="presOf" srcId="{C4D09B97-90C0-4166-B435-A8A1CF9BC60E}" destId="{FB428BB0-526D-4CC1-877E-4AFB693A21EA}" srcOrd="0" destOrd="0" presId="urn:microsoft.com/office/officeart/2018/2/layout/IconLabelDescriptionList"/>
    <dgm:cxn modelId="{4CC900B5-4AD9-4D73-B283-AC27FFB7D4CF}" type="presOf" srcId="{45E18A8C-8286-4C41-ADA1-ACDEC8434CEB}" destId="{9E5AC958-CBB1-41A8-8EFA-7A55FF9ABFE7}" srcOrd="0" destOrd="0" presId="urn:microsoft.com/office/officeart/2018/2/layout/IconLabelDescriptionList"/>
    <dgm:cxn modelId="{551665B7-D59F-4C72-82C5-64DD931AF747}" srcId="{9FF4D41B-810D-4D31-ABFA-D9F4B8A85B43}" destId="{C902E5A0-C4B9-41BF-A5AF-53901F79EFB3}" srcOrd="0" destOrd="0" parTransId="{0C7AA398-7B9B-4C4F-A113-BE7836858E8B}" sibTransId="{45A2203F-DB44-4B68-BEDB-5C917DAEC206}"/>
    <dgm:cxn modelId="{C8533AC8-8B7B-419A-890C-9594B281D763}" type="presOf" srcId="{C902E5A0-C4B9-41BF-A5AF-53901F79EFB3}" destId="{985D5BE5-9F7B-460B-9A9B-0DC448763921}" srcOrd="0" destOrd="0" presId="urn:microsoft.com/office/officeart/2018/2/layout/IconLabelDescriptionList"/>
    <dgm:cxn modelId="{8CE5CDCF-68A2-41E2-8E37-B8EC6CCD24CA}" srcId="{379876CC-6C40-48A8-8B78-A5578A6C5C3C}" destId="{C4D09B97-90C0-4166-B435-A8A1CF9BC60E}" srcOrd="0" destOrd="0" parTransId="{5E096DC2-6792-4C26-87BB-118F05D474FE}" sibTransId="{81299A2C-970C-4202-B5C7-B5C5DACC6142}"/>
    <dgm:cxn modelId="{C494A4DD-5412-4A59-8341-306567406FDB}" type="presOf" srcId="{778CF8DD-4114-425E-9769-18F7B3DA42BF}" destId="{490B2FBA-6533-43B4-96EF-55FD1FAA74DD}" srcOrd="0" destOrd="0" presId="urn:microsoft.com/office/officeart/2018/2/layout/IconLabelDescriptionList"/>
    <dgm:cxn modelId="{9199D4F6-8A45-40CD-923D-16B025F70486}" type="presOf" srcId="{7990C169-7E9C-4479-A278-500DF1972EC7}" destId="{7C9EED71-0256-4286-BC97-534BAE6087F0}" srcOrd="0" destOrd="0" presId="urn:microsoft.com/office/officeart/2018/2/layout/IconLabelDescriptionList"/>
    <dgm:cxn modelId="{DB7CF043-A956-4243-92E7-886E17DCE059}" type="presParOf" srcId="{490B2FBA-6533-43B4-96EF-55FD1FAA74DD}" destId="{3BB89515-540D-4CC1-9071-58F5FDC6DBDE}" srcOrd="0" destOrd="0" presId="urn:microsoft.com/office/officeart/2018/2/layout/IconLabelDescriptionList"/>
    <dgm:cxn modelId="{9F7CD006-1583-4BC7-93E8-56DC998D93E4}" type="presParOf" srcId="{3BB89515-540D-4CC1-9071-58F5FDC6DBDE}" destId="{F5F1057C-846F-4074-8ABB-5006D79B5911}" srcOrd="0" destOrd="0" presId="urn:microsoft.com/office/officeart/2018/2/layout/IconLabelDescriptionList"/>
    <dgm:cxn modelId="{98DE410B-920E-4803-A703-F73B59E985E8}" type="presParOf" srcId="{3BB89515-540D-4CC1-9071-58F5FDC6DBDE}" destId="{2B04C776-A571-4AF5-8F3B-8D0D555F6941}" srcOrd="1" destOrd="0" presId="urn:microsoft.com/office/officeart/2018/2/layout/IconLabelDescriptionList"/>
    <dgm:cxn modelId="{0BD6C696-67CA-4174-8003-AFC3645B47F3}" type="presParOf" srcId="{3BB89515-540D-4CC1-9071-58F5FDC6DBDE}" destId="{049B1C09-2053-4920-9322-80A93723AC79}" srcOrd="2" destOrd="0" presId="urn:microsoft.com/office/officeart/2018/2/layout/IconLabelDescriptionList"/>
    <dgm:cxn modelId="{D6A05C80-C754-4C09-8050-877241C5FD90}" type="presParOf" srcId="{3BB89515-540D-4CC1-9071-58F5FDC6DBDE}" destId="{636403F3-5D8D-47FD-AA78-FB9191D77068}" srcOrd="3" destOrd="0" presId="urn:microsoft.com/office/officeart/2018/2/layout/IconLabelDescriptionList"/>
    <dgm:cxn modelId="{95FEDA33-AA14-4072-9C5D-18C28485F280}" type="presParOf" srcId="{3BB89515-540D-4CC1-9071-58F5FDC6DBDE}" destId="{985D5BE5-9F7B-460B-9A9B-0DC448763921}" srcOrd="4" destOrd="0" presId="urn:microsoft.com/office/officeart/2018/2/layout/IconLabelDescriptionList"/>
    <dgm:cxn modelId="{06425123-2CF1-4BC5-9929-A7436FDA8204}" type="presParOf" srcId="{490B2FBA-6533-43B4-96EF-55FD1FAA74DD}" destId="{329D97C3-B0ED-4765-815E-CE4056E93208}" srcOrd="1" destOrd="0" presId="urn:microsoft.com/office/officeart/2018/2/layout/IconLabelDescriptionList"/>
    <dgm:cxn modelId="{B25DC96F-7731-4399-B8EB-5ECBA3DF461D}" type="presParOf" srcId="{490B2FBA-6533-43B4-96EF-55FD1FAA74DD}" destId="{BF914206-4192-4C7F-9A66-787CB62DA098}" srcOrd="2" destOrd="0" presId="urn:microsoft.com/office/officeart/2018/2/layout/IconLabelDescriptionList"/>
    <dgm:cxn modelId="{684B5A86-ABFF-494B-811C-BB3C7A3CAAF9}" type="presParOf" srcId="{BF914206-4192-4C7F-9A66-787CB62DA098}" destId="{6DC33D95-20C7-41BA-AA57-BAB0D6D9CB96}" srcOrd="0" destOrd="0" presId="urn:microsoft.com/office/officeart/2018/2/layout/IconLabelDescriptionList"/>
    <dgm:cxn modelId="{BD6BD7B5-CFB2-44C1-B8A1-411A3B9BDD6D}" type="presParOf" srcId="{BF914206-4192-4C7F-9A66-787CB62DA098}" destId="{42BD8C9F-D3E5-430D-814D-EE616B37C3EE}" srcOrd="1" destOrd="0" presId="urn:microsoft.com/office/officeart/2018/2/layout/IconLabelDescriptionList"/>
    <dgm:cxn modelId="{339A6119-8591-4126-BFD4-01D7260C8C6E}" type="presParOf" srcId="{BF914206-4192-4C7F-9A66-787CB62DA098}" destId="{ED74CB5A-DAB8-4D0A-9F67-0AE72EB0CB9A}" srcOrd="2" destOrd="0" presId="urn:microsoft.com/office/officeart/2018/2/layout/IconLabelDescriptionList"/>
    <dgm:cxn modelId="{9D9F2143-F3C1-4E62-99F4-7591882356CB}" type="presParOf" srcId="{BF914206-4192-4C7F-9A66-787CB62DA098}" destId="{17318E9C-BCCA-4C1C-A966-7B4CDE5E8686}" srcOrd="3" destOrd="0" presId="urn:microsoft.com/office/officeart/2018/2/layout/IconLabelDescriptionList"/>
    <dgm:cxn modelId="{119231EE-3153-4108-A86B-332B63474307}" type="presParOf" srcId="{BF914206-4192-4C7F-9A66-787CB62DA098}" destId="{FB428BB0-526D-4CC1-877E-4AFB693A21EA}" srcOrd="4" destOrd="0" presId="urn:microsoft.com/office/officeart/2018/2/layout/IconLabelDescriptionList"/>
    <dgm:cxn modelId="{4D6EC528-3FE4-4D00-A011-4F96F3258D52}" type="presParOf" srcId="{490B2FBA-6533-43B4-96EF-55FD1FAA74DD}" destId="{1E8E495A-79E2-4CF5-81A6-46102FC8BD73}" srcOrd="3" destOrd="0" presId="urn:microsoft.com/office/officeart/2018/2/layout/IconLabelDescriptionList"/>
    <dgm:cxn modelId="{20AFAD42-0FEF-4716-A71B-2CAA3FA84DD9}" type="presParOf" srcId="{490B2FBA-6533-43B4-96EF-55FD1FAA74DD}" destId="{1898B408-725B-4E3F-B3EA-4BE59F3D86F6}" srcOrd="4" destOrd="0" presId="urn:microsoft.com/office/officeart/2018/2/layout/IconLabelDescriptionList"/>
    <dgm:cxn modelId="{1DC1DAC4-CEDA-41ED-8AB7-1A44FE2AA976}" type="presParOf" srcId="{1898B408-725B-4E3F-B3EA-4BE59F3D86F6}" destId="{F0143F2E-F26B-4B9D-890B-036DFF949AD9}" srcOrd="0" destOrd="0" presId="urn:microsoft.com/office/officeart/2018/2/layout/IconLabelDescriptionList"/>
    <dgm:cxn modelId="{E87EC934-1F8B-4F53-ACDD-66ACB715D97F}" type="presParOf" srcId="{1898B408-725B-4E3F-B3EA-4BE59F3D86F6}" destId="{02A0EEDF-963E-4225-93C5-DF8C50966ED4}" srcOrd="1" destOrd="0" presId="urn:microsoft.com/office/officeart/2018/2/layout/IconLabelDescriptionList"/>
    <dgm:cxn modelId="{2F4C7C0D-DDEB-472C-ACFE-52C5B6F319B7}" type="presParOf" srcId="{1898B408-725B-4E3F-B3EA-4BE59F3D86F6}" destId="{6BDAE500-BFC3-4234-96C8-8855927924FA}" srcOrd="2" destOrd="0" presId="urn:microsoft.com/office/officeart/2018/2/layout/IconLabelDescriptionList"/>
    <dgm:cxn modelId="{D4E4492D-EB9D-4ACB-87AF-AF2DA7D9D253}" type="presParOf" srcId="{1898B408-725B-4E3F-B3EA-4BE59F3D86F6}" destId="{9BC592AF-6250-4D58-9170-40B833B16371}" srcOrd="3" destOrd="0" presId="urn:microsoft.com/office/officeart/2018/2/layout/IconLabelDescriptionList"/>
    <dgm:cxn modelId="{F3E21240-7C50-4C77-81AB-06A8CD016692}" type="presParOf" srcId="{1898B408-725B-4E3F-B3EA-4BE59F3D86F6}" destId="{BD520CAB-7AF8-499E-AA73-142970010D6E}" srcOrd="4" destOrd="0" presId="urn:microsoft.com/office/officeart/2018/2/layout/IconLabelDescriptionList"/>
    <dgm:cxn modelId="{D180A6A0-E390-4D6E-A8DF-4D5270C93F06}" type="presParOf" srcId="{490B2FBA-6533-43B4-96EF-55FD1FAA74DD}" destId="{30AA739E-C624-4CCA-A865-855F5AB6280E}" srcOrd="5" destOrd="0" presId="urn:microsoft.com/office/officeart/2018/2/layout/IconLabelDescriptionList"/>
    <dgm:cxn modelId="{CB7CE1A9-3485-431A-8790-BD1547CE6AFD}" type="presParOf" srcId="{490B2FBA-6533-43B4-96EF-55FD1FAA74DD}" destId="{ADE827F9-7652-41E1-89C3-76E4B062F8FA}" srcOrd="6" destOrd="0" presId="urn:microsoft.com/office/officeart/2018/2/layout/IconLabelDescriptionList"/>
    <dgm:cxn modelId="{1846B117-4B1A-465F-81BD-A14A760D28A0}" type="presParOf" srcId="{ADE827F9-7652-41E1-89C3-76E4B062F8FA}" destId="{89EFF1A4-D01F-435F-987D-D1D3F8EB5586}" srcOrd="0" destOrd="0" presId="urn:microsoft.com/office/officeart/2018/2/layout/IconLabelDescriptionList"/>
    <dgm:cxn modelId="{C280DD92-1524-4839-A597-5F2659A8BB55}" type="presParOf" srcId="{ADE827F9-7652-41E1-89C3-76E4B062F8FA}" destId="{6906E67F-19FD-4791-AD54-5089EABAD011}" srcOrd="1" destOrd="0" presId="urn:microsoft.com/office/officeart/2018/2/layout/IconLabelDescriptionList"/>
    <dgm:cxn modelId="{07E45173-A51E-42F3-89DF-B0A29DBE3E46}" type="presParOf" srcId="{ADE827F9-7652-41E1-89C3-76E4B062F8FA}" destId="{7C9EED71-0256-4286-BC97-534BAE6087F0}" srcOrd="2" destOrd="0" presId="urn:microsoft.com/office/officeart/2018/2/layout/IconLabelDescriptionList"/>
    <dgm:cxn modelId="{09B0A4B1-6E8D-4B06-936E-19F8DA7D6EA6}" type="presParOf" srcId="{ADE827F9-7652-41E1-89C3-76E4B062F8FA}" destId="{4FC5BCD5-3A45-4494-B1BF-19DB9F8DCD45}" srcOrd="3" destOrd="0" presId="urn:microsoft.com/office/officeart/2018/2/layout/IconLabelDescriptionList"/>
    <dgm:cxn modelId="{8F347248-3C38-4CDC-B559-D43160F244D1}" type="presParOf" srcId="{ADE827F9-7652-41E1-89C3-76E4B062F8FA}" destId="{9E5AC958-CBB1-41A8-8EFA-7A55FF9ABFE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1057C-846F-4074-8ABB-5006D79B5911}">
      <dsp:nvSpPr>
        <dsp:cNvPr id="0" name=""/>
        <dsp:cNvSpPr/>
      </dsp:nvSpPr>
      <dsp:spPr>
        <a:xfrm>
          <a:off x="761998" y="1130642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9B1C09-2053-4920-9322-80A93723AC79}">
      <dsp:nvSpPr>
        <dsp:cNvPr id="0" name=""/>
        <dsp:cNvSpPr/>
      </dsp:nvSpPr>
      <dsp:spPr>
        <a:xfrm>
          <a:off x="8092" y="203088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Analyze</a:t>
          </a:r>
        </a:p>
      </dsp:txBody>
      <dsp:txXfrm>
        <a:off x="8092" y="2030880"/>
        <a:ext cx="2320312" cy="348046"/>
      </dsp:txXfrm>
    </dsp:sp>
    <dsp:sp modelId="{985D5BE5-9F7B-460B-9A9B-0DC448763921}">
      <dsp:nvSpPr>
        <dsp:cNvPr id="0" name=""/>
        <dsp:cNvSpPr/>
      </dsp:nvSpPr>
      <dsp:spPr>
        <a:xfrm>
          <a:off x="8092" y="2420804"/>
          <a:ext cx="2320312" cy="801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 Facebook ad campaigns for the </a:t>
          </a:r>
          <a:r>
            <a:rPr lang="en-US" sz="1700" kern="1200" dirty="0" err="1"/>
            <a:t>SuperheroU</a:t>
          </a:r>
          <a:r>
            <a:rPr lang="en-US" sz="1700" kern="1200" dirty="0"/>
            <a:t> event to:</a:t>
          </a:r>
        </a:p>
      </dsp:txBody>
      <dsp:txXfrm>
        <a:off x="8092" y="2420804"/>
        <a:ext cx="2320312" cy="801798"/>
      </dsp:txXfrm>
    </dsp:sp>
    <dsp:sp modelId="{6DC33D95-20C7-41BA-AA57-BAB0D6D9CB96}">
      <dsp:nvSpPr>
        <dsp:cNvPr id="0" name=""/>
        <dsp:cNvSpPr/>
      </dsp:nvSpPr>
      <dsp:spPr>
        <a:xfrm>
          <a:off x="3429000" y="1130642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74CB5A-DAB8-4D0A-9F67-0AE72EB0CB9A}">
      <dsp:nvSpPr>
        <dsp:cNvPr id="0" name=""/>
        <dsp:cNvSpPr/>
      </dsp:nvSpPr>
      <dsp:spPr>
        <a:xfrm>
          <a:off x="2734460" y="203088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Identify</a:t>
          </a:r>
        </a:p>
      </dsp:txBody>
      <dsp:txXfrm>
        <a:off x="2734460" y="2030880"/>
        <a:ext cx="2320312" cy="348046"/>
      </dsp:txXfrm>
    </dsp:sp>
    <dsp:sp modelId="{FB428BB0-526D-4CC1-877E-4AFB693A21EA}">
      <dsp:nvSpPr>
        <dsp:cNvPr id="0" name=""/>
        <dsp:cNvSpPr/>
      </dsp:nvSpPr>
      <dsp:spPr>
        <a:xfrm>
          <a:off x="2734460" y="2420804"/>
          <a:ext cx="2320312" cy="801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top-performing campaigns</a:t>
          </a:r>
        </a:p>
      </dsp:txBody>
      <dsp:txXfrm>
        <a:off x="2734460" y="2420804"/>
        <a:ext cx="2320312" cy="801798"/>
      </dsp:txXfrm>
    </dsp:sp>
    <dsp:sp modelId="{F0143F2E-F26B-4B9D-890B-036DFF949AD9}">
      <dsp:nvSpPr>
        <dsp:cNvPr id="0" name=""/>
        <dsp:cNvSpPr/>
      </dsp:nvSpPr>
      <dsp:spPr>
        <a:xfrm>
          <a:off x="6172202" y="1130642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DAE500-BFC3-4234-96C8-8855927924FA}">
      <dsp:nvSpPr>
        <dsp:cNvPr id="0" name=""/>
        <dsp:cNvSpPr/>
      </dsp:nvSpPr>
      <dsp:spPr>
        <a:xfrm>
          <a:off x="5460827" y="203088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Detect</a:t>
          </a:r>
        </a:p>
      </dsp:txBody>
      <dsp:txXfrm>
        <a:off x="5460827" y="2030880"/>
        <a:ext cx="2320312" cy="348046"/>
      </dsp:txXfrm>
    </dsp:sp>
    <dsp:sp modelId="{BD520CAB-7AF8-499E-AA73-142970010D6E}">
      <dsp:nvSpPr>
        <dsp:cNvPr id="0" name=""/>
        <dsp:cNvSpPr/>
      </dsp:nvSpPr>
      <dsp:spPr>
        <a:xfrm>
          <a:off x="5460827" y="2420804"/>
          <a:ext cx="2320312" cy="801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Detect underperforming campaigns</a:t>
          </a:r>
        </a:p>
      </dsp:txBody>
      <dsp:txXfrm>
        <a:off x="5460827" y="2420804"/>
        <a:ext cx="2320312" cy="801798"/>
      </dsp:txXfrm>
    </dsp:sp>
    <dsp:sp modelId="{89EFF1A4-D01F-435F-987D-D1D3F8EB5586}">
      <dsp:nvSpPr>
        <dsp:cNvPr id="0" name=""/>
        <dsp:cNvSpPr/>
      </dsp:nvSpPr>
      <dsp:spPr>
        <a:xfrm>
          <a:off x="8991596" y="1054442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9EED71-0256-4286-BC97-534BAE6087F0}">
      <dsp:nvSpPr>
        <dsp:cNvPr id="0" name=""/>
        <dsp:cNvSpPr/>
      </dsp:nvSpPr>
      <dsp:spPr>
        <a:xfrm>
          <a:off x="8187194" y="2030880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dirty="0"/>
            <a:t>Recommend</a:t>
          </a:r>
        </a:p>
      </dsp:txBody>
      <dsp:txXfrm>
        <a:off x="8187194" y="2030880"/>
        <a:ext cx="2320312" cy="348046"/>
      </dsp:txXfrm>
    </dsp:sp>
    <dsp:sp modelId="{9E5AC958-CBB1-41A8-8EFA-7A55FF9ABFE7}">
      <dsp:nvSpPr>
        <dsp:cNvPr id="0" name=""/>
        <dsp:cNvSpPr/>
      </dsp:nvSpPr>
      <dsp:spPr>
        <a:xfrm>
          <a:off x="8187194" y="2420804"/>
          <a:ext cx="2320312" cy="801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 actions for future campaigns</a:t>
          </a:r>
        </a:p>
      </dsp:txBody>
      <dsp:txXfrm>
        <a:off x="8187194" y="2420804"/>
        <a:ext cx="2320312" cy="801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8EB8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22A7-F4DC-1976-1207-128E9991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BD7BF-060B-E06B-8A49-9E9EAAB7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3227D-31F9-FDAF-DB7D-B2392CF99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9B8EE-A99C-F485-3E21-AA2F761E6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FCDA0-B9C3-5434-E1DE-54D3B8295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63248-A224-0FC9-9520-81388D84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41EE5-3BEC-9799-C41B-01A40DEF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A0F31-3081-E2F2-DBE4-C06DC693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2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8299-92BF-B869-3897-350C8E6E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6E01A-55ED-59FF-DE33-162FAAD2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E733-4D3F-6AC6-5B2E-A15978D5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77559-A4EC-D292-838E-C8C1C2F9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5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E8837-98D3-4205-68BF-C8BCF0D0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C767A-2408-6C0A-C3C2-251A3D8D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6601B-C112-396E-FC5F-C805EBB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2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61B8-D9FB-724C-BD42-2786CF8D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AFC4-C45C-490E-E178-D17101B5E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EB0FB-1BCA-8C99-6E14-C6AB2FA20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D5F1-E1AB-2C54-2962-238F9C0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1D4FD-D21D-7225-8FDE-9E96BF1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B76D6-DDCD-44F1-B753-629890BF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94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CE3B-4393-350B-DA01-8D1F237C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C651F-DAD7-81A6-E808-5680FAF68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0A9A2-445B-B458-A239-628EA21D5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43CA1-1442-E486-C112-9BFAEA2B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FB9EF-3EE4-65C7-0433-8B9F862D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1E1C3-F1DE-0692-FB55-9BB92897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4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FB18-225A-170D-FFB0-1EFE73F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EF6D-2275-1D46-9915-A9FEC291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AFF86-78D6-EA2D-EA28-77F3C8C6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6E41-B1FF-01F6-15E2-E01DBC7C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3A8F-2135-9BAA-23AE-49C9A938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869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A4583-FD44-8377-F8D8-4FF8F483A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C64FE-0ECE-DAF2-E4D9-348960BF7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DD107-151D-71E6-A904-D27971FB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2AC5-4ED2-A1F3-7898-600AFFCF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0D79-D40A-7D60-D29D-222AB446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11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48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24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8EB8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57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921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80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592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0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97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06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803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017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4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8EB8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311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13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6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6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8EB8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858D-4F2C-64C6-A5AA-940E59FDF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5EC4-6DB5-D2B2-3919-9DC1A70D5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B597-CD90-90EC-4905-43FCA857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5291-F9CA-8422-5EC8-CA192E9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0AE28-E921-F7BB-8CFE-CB910ED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6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A2E5-978D-42DD-5385-1688473C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6F87-9849-3446-2A4B-482440EB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F87A-7052-E547-CAAC-268B5776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CA70-7D77-B83C-3257-0AB9A539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071D-E3A8-922F-EFDD-F197C43B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4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5379-93BB-27FB-B97A-E5770FF4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0F61-4579-361B-3CC2-E86DB8AE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B94C-6265-B478-B3DC-C50DD1F0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0ED4-1493-4883-89C7-5717C7E1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B588-D2FA-9235-208C-4C20E527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3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6FA-E633-99C8-4369-95B7ADCE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57DE-8550-440D-1DAE-D8E33EC12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04F9E-41CC-446E-9C1E-B9CEFA55A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1A0A0-A175-B82A-CD4D-780BC8BE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665E1-94B3-8774-443C-9D1F6D8D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26445-D811-8878-ACAB-0520575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8849" y="639826"/>
            <a:ext cx="9562845" cy="1096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8EB88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6721" y="2092134"/>
            <a:ext cx="5994400" cy="2002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E4F5F-699B-7939-B8A3-0A64B285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4CE9E-44D8-B47C-40FD-44B521FF7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56B1-5EAC-7C2B-8010-ADEC13950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D7C4-7FD4-888C-03BF-CE863EF1A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DCE1-E6FE-D360-4381-61D14B045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21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and placing stars">
            <a:extLst>
              <a:ext uri="{FF2B5EF4-FFF2-40B4-BE49-F238E27FC236}">
                <a16:creationId xmlns:a16="http://schemas.microsoft.com/office/drawing/2014/main" id="{354C57FB-70FE-9839-EE23-3556847F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" t="9091" r="2311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9456E9D-2BEB-C370-930C-70ED1F96C018}"/>
              </a:ext>
            </a:extLst>
          </p:cNvPr>
          <p:cNvSpPr txBox="1">
            <a:spLocks/>
          </p:cNvSpPr>
          <p:nvPr/>
        </p:nvSpPr>
        <p:spPr>
          <a:xfrm>
            <a:off x="481029" y="-401637"/>
            <a:ext cx="5389419" cy="3830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Superhero</a:t>
            </a:r>
            <a:r>
              <a:rPr lang="en-US" sz="3700" b="1" kern="1200" spc="-215" dirty="0">
                <a:solidFill>
                  <a:schemeClr val="bg1"/>
                </a:solidFill>
              </a:rPr>
              <a:t> </a:t>
            </a:r>
            <a:r>
              <a:rPr lang="en-US" sz="3700" b="1" kern="1200" spc="415" dirty="0">
                <a:solidFill>
                  <a:schemeClr val="bg1"/>
                </a:solidFill>
              </a:rPr>
              <a:t>U</a:t>
            </a:r>
            <a:r>
              <a:rPr lang="en-US" sz="3700" b="1" kern="1200" spc="-175" dirty="0">
                <a:solidFill>
                  <a:schemeClr val="bg1"/>
                </a:solidFill>
              </a:rPr>
              <a:t> </a:t>
            </a:r>
            <a:r>
              <a:rPr lang="en-US" sz="3700" b="1" kern="1200" spc="-55" dirty="0">
                <a:solidFill>
                  <a:schemeClr val="bg1"/>
                </a:solidFill>
              </a:rPr>
              <a:t>Facebook </a:t>
            </a:r>
            <a:r>
              <a:rPr lang="en-US" sz="3700" b="1" kern="1200" spc="-60" dirty="0">
                <a:solidFill>
                  <a:schemeClr val="bg1"/>
                </a:solidFill>
              </a:rPr>
              <a:t>Ad</a:t>
            </a:r>
            <a:r>
              <a:rPr lang="en-US" sz="3700" b="1" kern="1200" spc="-229" dirty="0">
                <a:solidFill>
                  <a:schemeClr val="bg1"/>
                </a:solidFill>
              </a:rPr>
              <a:t> </a:t>
            </a:r>
            <a:r>
              <a:rPr lang="en-US" sz="3700" b="1" kern="1200" spc="-195" dirty="0">
                <a:solidFill>
                  <a:schemeClr val="bg1"/>
                </a:solidFill>
              </a:rPr>
              <a:t>Campaign</a:t>
            </a:r>
            <a:r>
              <a:rPr lang="en-US" sz="3700" b="1" kern="1200" spc="-220" dirty="0">
                <a:solidFill>
                  <a:schemeClr val="bg1"/>
                </a:solidFill>
              </a:rPr>
              <a:t> </a:t>
            </a:r>
            <a:r>
              <a:rPr lang="en-US" sz="3700" b="1" kern="1200" spc="60" dirty="0">
                <a:solidFill>
                  <a:schemeClr val="bg1"/>
                </a:solidFill>
              </a:rPr>
              <a:t>Analysis </a:t>
            </a:r>
            <a:r>
              <a:rPr lang="en-US" sz="3700" b="1" kern="1200" spc="200" dirty="0">
                <a:solidFill>
                  <a:schemeClr val="bg1"/>
                </a:solidFill>
              </a:rPr>
              <a:t>&amp;</a:t>
            </a:r>
            <a:r>
              <a:rPr lang="en-US" sz="3700" b="1" kern="1200" spc="-195" dirty="0">
                <a:solidFill>
                  <a:schemeClr val="bg1"/>
                </a:solidFill>
              </a:rPr>
              <a:t> </a:t>
            </a:r>
            <a:r>
              <a:rPr lang="en-US" sz="3700" b="1" kern="1200" spc="-10" dirty="0">
                <a:solidFill>
                  <a:schemeClr val="bg1"/>
                </a:solidFill>
              </a:rPr>
              <a:t>Recommendations</a:t>
            </a:r>
            <a:endParaRPr lang="en-US" sz="3700" b="1" kern="12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91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erial view of a highway near the ocean">
            <a:extLst>
              <a:ext uri="{FF2B5EF4-FFF2-40B4-BE49-F238E27FC236}">
                <a16:creationId xmlns:a16="http://schemas.microsoft.com/office/drawing/2014/main" id="{C4DDB31A-A8A3-D847-24ED-8144B5E1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00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5CB16-DE4F-B548-48F0-C94322E53299}"/>
              </a:ext>
            </a:extLst>
          </p:cNvPr>
          <p:cNvSpPr txBox="1"/>
          <p:nvPr/>
        </p:nvSpPr>
        <p:spPr>
          <a:xfrm>
            <a:off x="477980" y="2819399"/>
            <a:ext cx="4932219" cy="1507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77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C91838-F6E5-2DC0-2A62-A9B3BDB949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226" r="9091"/>
          <a:stretch>
            <a:fillRect/>
          </a:stretch>
        </p:blipFill>
        <p:spPr>
          <a:xfrm>
            <a:off x="-228600" y="-21771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831FC6-1510-C431-8338-28BB174254B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Objective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725771F-95F5-DF93-10EE-D8919C93C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85925"/>
              </p:ext>
            </p:extLst>
          </p:nvPr>
        </p:nvGraphicFramePr>
        <p:xfrm>
          <a:off x="838200" y="12315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239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6BF10F9D-E9EE-8E92-00AB-9A2915A6CB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53" r="13808" b="6838"/>
          <a:stretch>
            <a:fillRect/>
          </a:stretch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0F426-C112-51BF-2E26-C78EE5945C5E}"/>
              </a:ext>
            </a:extLst>
          </p:cNvPr>
          <p:cNvSpPr txBox="1"/>
          <p:nvPr/>
        </p:nvSpPr>
        <p:spPr>
          <a:xfrm>
            <a:off x="371094" y="1161288"/>
            <a:ext cx="4277106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EXPLANATION</a:t>
            </a:r>
            <a:r>
              <a:rPr lang="en-US" sz="3200" kern="1200" spc="-24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kern="1200" spc="-25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 </a:t>
            </a:r>
            <a:r>
              <a:rPr lang="en-US" sz="32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SUPERHERO</a:t>
            </a:r>
            <a:r>
              <a:rPr lang="en-US" sz="3200" kern="1200" spc="-204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kern="1200" spc="-5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 </a:t>
            </a:r>
            <a:r>
              <a:rPr lang="en-US" sz="3200" kern="1200" spc="-1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EVENT</a:t>
            </a:r>
            <a:endParaRPr lang="en-US" sz="3200" kern="1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0">
            <a:extLst>
              <a:ext uri="{FF2B5EF4-FFF2-40B4-BE49-F238E27FC236}">
                <a16:creationId xmlns:a16="http://schemas.microsoft.com/office/drawing/2014/main" id="{14C7B5E0-3C05-4DD1-5329-E4BC962AFE7D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40485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indent="-228600" algn="l" rtl="0">
              <a:lnSpc>
                <a:spcPct val="9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Superhero</a:t>
            </a:r>
            <a:r>
              <a:rPr lang="en-US" sz="2400" kern="12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kern="12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kern="12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kern="12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400" kern="12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sz="2400" kern="1200" spc="-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kern="1200" spc="-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GlobalShala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sz="2400" kern="1200" spc="-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kern="1200" spc="-6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</a:t>
            </a:r>
            <a:r>
              <a:rPr lang="en-US" sz="2400" kern="12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audiences</a:t>
            </a:r>
            <a:r>
              <a:rPr lang="en-US" sz="2400" kern="12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kern="12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educational,</a:t>
            </a:r>
            <a:r>
              <a:rPr lang="en-US" sz="2400" kern="1200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  <a:r>
              <a:rPr lang="en-US" sz="2400" kern="12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development,</a:t>
            </a:r>
            <a:r>
              <a:rPr lang="en-US" sz="2400" kern="1200" spc="-1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kern="12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2400" kern="1200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community-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sz="2400" kern="1200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activities.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leverages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2400" kern="1200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3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marketing,</a:t>
            </a:r>
            <a:r>
              <a:rPr lang="en-US" sz="2400" kern="1200" spc="-1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</a:t>
            </a:r>
            <a:r>
              <a:rPr lang="en-US" sz="2400" kern="1200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400" kern="1200" spc="-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Ads,</a:t>
            </a:r>
            <a:r>
              <a:rPr lang="en-US" sz="2400" kern="1200" spc="-1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kern="1200" spc="-5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lang="en-US" sz="2400" kern="1200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lang="en-US" sz="2400" kern="12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kern="12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audiences</a:t>
            </a:r>
            <a:r>
              <a:rPr lang="en-US" sz="2400" kern="1200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lang="en-US" sz="2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400" kern="1200" spc="-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2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countries.</a:t>
            </a:r>
          </a:p>
        </p:txBody>
      </p:sp>
    </p:spTree>
    <p:extLst>
      <p:ext uri="{BB962C8B-B14F-4D97-AF65-F5344CB8AC3E}">
        <p14:creationId xmlns:p14="http://schemas.microsoft.com/office/powerpoint/2010/main" val="166543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00200" y="533400"/>
            <a:ext cx="7620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90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sz="36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sz="36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90800" y="2057400"/>
            <a:ext cx="6415405" cy="997585"/>
            <a:chOff x="2844174" y="2084000"/>
            <a:chExt cx="6415405" cy="997585"/>
          </a:xfrm>
        </p:grpSpPr>
        <p:sp>
          <p:nvSpPr>
            <p:cNvPr id="14" name="object 14"/>
            <p:cNvSpPr/>
            <p:nvPr/>
          </p:nvSpPr>
          <p:spPr>
            <a:xfrm>
              <a:off x="2844165" y="2157412"/>
              <a:ext cx="1433195" cy="873125"/>
            </a:xfrm>
            <a:custGeom>
              <a:avLst/>
              <a:gdLst/>
              <a:ahLst/>
              <a:cxnLst/>
              <a:rect l="l" t="t" r="r" b="b"/>
              <a:pathLst>
                <a:path w="1433195" h="873125">
                  <a:moveTo>
                    <a:pt x="1245743" y="62331"/>
                  </a:moveTo>
                  <a:lnTo>
                    <a:pt x="1240828" y="38125"/>
                  </a:lnTo>
                  <a:lnTo>
                    <a:pt x="1227442" y="18313"/>
                  </a:lnTo>
                  <a:lnTo>
                    <a:pt x="1207630" y="4927"/>
                  </a:lnTo>
                  <a:lnTo>
                    <a:pt x="1183449" y="0"/>
                  </a:lnTo>
                  <a:lnTo>
                    <a:pt x="1152309" y="0"/>
                  </a:lnTo>
                  <a:lnTo>
                    <a:pt x="1152309" y="93484"/>
                  </a:lnTo>
                  <a:lnTo>
                    <a:pt x="1152309" y="623214"/>
                  </a:lnTo>
                  <a:lnTo>
                    <a:pt x="280289" y="623214"/>
                  </a:lnTo>
                  <a:lnTo>
                    <a:pt x="280289" y="93484"/>
                  </a:lnTo>
                  <a:lnTo>
                    <a:pt x="1152309" y="93484"/>
                  </a:lnTo>
                  <a:lnTo>
                    <a:pt x="1152309" y="0"/>
                  </a:lnTo>
                  <a:lnTo>
                    <a:pt x="249148" y="0"/>
                  </a:lnTo>
                  <a:lnTo>
                    <a:pt x="224967" y="4927"/>
                  </a:lnTo>
                  <a:lnTo>
                    <a:pt x="205155" y="18313"/>
                  </a:lnTo>
                  <a:lnTo>
                    <a:pt x="191782" y="38125"/>
                  </a:lnTo>
                  <a:lnTo>
                    <a:pt x="186867" y="62331"/>
                  </a:lnTo>
                  <a:lnTo>
                    <a:pt x="186867" y="716699"/>
                  </a:lnTo>
                  <a:lnTo>
                    <a:pt x="1245743" y="716699"/>
                  </a:lnTo>
                  <a:lnTo>
                    <a:pt x="1245743" y="623214"/>
                  </a:lnTo>
                  <a:lnTo>
                    <a:pt x="1245743" y="93484"/>
                  </a:lnTo>
                  <a:lnTo>
                    <a:pt x="1245743" y="62331"/>
                  </a:lnTo>
                  <a:close/>
                </a:path>
                <a:path w="1433195" h="873125">
                  <a:moveTo>
                    <a:pt x="1432598" y="779018"/>
                  </a:moveTo>
                  <a:lnTo>
                    <a:pt x="809726" y="779018"/>
                  </a:lnTo>
                  <a:lnTo>
                    <a:pt x="809726" y="803948"/>
                  </a:lnTo>
                  <a:lnTo>
                    <a:pt x="803503" y="810183"/>
                  </a:lnTo>
                  <a:lnTo>
                    <a:pt x="629094" y="810183"/>
                  </a:lnTo>
                  <a:lnTo>
                    <a:pt x="622871" y="803948"/>
                  </a:lnTo>
                  <a:lnTo>
                    <a:pt x="622871" y="779018"/>
                  </a:lnTo>
                  <a:lnTo>
                    <a:pt x="0" y="779018"/>
                  </a:lnTo>
                  <a:lnTo>
                    <a:pt x="0" y="810183"/>
                  </a:lnTo>
                  <a:lnTo>
                    <a:pt x="4914" y="834377"/>
                  </a:lnTo>
                  <a:lnTo>
                    <a:pt x="18300" y="854189"/>
                  </a:lnTo>
                  <a:lnTo>
                    <a:pt x="38100" y="867587"/>
                  </a:lnTo>
                  <a:lnTo>
                    <a:pt x="62293" y="872502"/>
                  </a:lnTo>
                  <a:lnTo>
                    <a:pt x="1370304" y="872502"/>
                  </a:lnTo>
                  <a:lnTo>
                    <a:pt x="1394498" y="867587"/>
                  </a:lnTo>
                  <a:lnTo>
                    <a:pt x="1414297" y="854189"/>
                  </a:lnTo>
                  <a:lnTo>
                    <a:pt x="1427683" y="834377"/>
                  </a:lnTo>
                  <a:lnTo>
                    <a:pt x="1432598" y="810183"/>
                  </a:lnTo>
                  <a:lnTo>
                    <a:pt x="1432598" y="779018"/>
                  </a:lnTo>
                  <a:close/>
                </a:path>
              </a:pathLst>
            </a:custGeom>
            <a:solidFill>
              <a:srgbClr val="F99A4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029715" y="2084006"/>
              <a:ext cx="1229995" cy="997585"/>
            </a:xfrm>
            <a:custGeom>
              <a:avLst/>
              <a:gdLst/>
              <a:ahLst/>
              <a:cxnLst/>
              <a:rect l="l" t="t" r="r" b="b"/>
              <a:pathLst>
                <a:path w="1229995" h="997585">
                  <a:moveTo>
                    <a:pt x="185686" y="945235"/>
                  </a:moveTo>
                  <a:lnTo>
                    <a:pt x="86614" y="765771"/>
                  </a:lnTo>
                  <a:lnTo>
                    <a:pt x="40195" y="742988"/>
                  </a:lnTo>
                  <a:lnTo>
                    <a:pt x="22771" y="748626"/>
                  </a:lnTo>
                  <a:lnTo>
                    <a:pt x="9144" y="760806"/>
                  </a:lnTo>
                  <a:lnTo>
                    <a:pt x="1358" y="777062"/>
                  </a:lnTo>
                  <a:lnTo>
                    <a:pt x="0" y="795083"/>
                  </a:lnTo>
                  <a:lnTo>
                    <a:pt x="5638" y="812507"/>
                  </a:lnTo>
                  <a:lnTo>
                    <a:pt x="99072" y="974547"/>
                  </a:lnTo>
                  <a:lnTo>
                    <a:pt x="111239" y="988174"/>
                  </a:lnTo>
                  <a:lnTo>
                    <a:pt x="127495" y="995972"/>
                  </a:lnTo>
                  <a:lnTo>
                    <a:pt x="145491" y="997331"/>
                  </a:lnTo>
                  <a:lnTo>
                    <a:pt x="162915" y="991679"/>
                  </a:lnTo>
                  <a:lnTo>
                    <a:pt x="176542" y="979512"/>
                  </a:lnTo>
                  <a:lnTo>
                    <a:pt x="184327" y="963244"/>
                  </a:lnTo>
                  <a:lnTo>
                    <a:pt x="185686" y="945235"/>
                  </a:lnTo>
                  <a:close/>
                </a:path>
                <a:path w="1229995" h="997585">
                  <a:moveTo>
                    <a:pt x="1229448" y="632993"/>
                  </a:moveTo>
                  <a:lnTo>
                    <a:pt x="1224902" y="619315"/>
                  </a:lnTo>
                  <a:lnTo>
                    <a:pt x="876096" y="14795"/>
                  </a:lnTo>
                  <a:lnTo>
                    <a:pt x="865924" y="4622"/>
                  </a:lnTo>
                  <a:lnTo>
                    <a:pt x="853135" y="0"/>
                  </a:lnTo>
                  <a:lnTo>
                    <a:pt x="839749" y="1219"/>
                  </a:lnTo>
                  <a:lnTo>
                    <a:pt x="827824" y="8572"/>
                  </a:lnTo>
                  <a:lnTo>
                    <a:pt x="784225" y="50673"/>
                  </a:lnTo>
                  <a:lnTo>
                    <a:pt x="784225" y="786028"/>
                  </a:lnTo>
                  <a:lnTo>
                    <a:pt x="770216" y="860806"/>
                  </a:lnTo>
                  <a:lnTo>
                    <a:pt x="553770" y="923124"/>
                  </a:lnTo>
                  <a:lnTo>
                    <a:pt x="520928" y="887298"/>
                  </a:lnTo>
                  <a:lnTo>
                    <a:pt x="502373" y="867041"/>
                  </a:lnTo>
                  <a:lnTo>
                    <a:pt x="784225" y="786028"/>
                  </a:lnTo>
                  <a:lnTo>
                    <a:pt x="784225" y="50673"/>
                  </a:lnTo>
                  <a:lnTo>
                    <a:pt x="117754" y="694105"/>
                  </a:lnTo>
                  <a:lnTo>
                    <a:pt x="257898" y="937145"/>
                  </a:lnTo>
                  <a:lnTo>
                    <a:pt x="435419" y="887298"/>
                  </a:lnTo>
                  <a:lnTo>
                    <a:pt x="514832" y="972985"/>
                  </a:lnTo>
                  <a:lnTo>
                    <a:pt x="524979" y="981087"/>
                  </a:lnTo>
                  <a:lnTo>
                    <a:pt x="536435" y="986421"/>
                  </a:lnTo>
                  <a:lnTo>
                    <a:pt x="548779" y="988542"/>
                  </a:lnTo>
                  <a:lnTo>
                    <a:pt x="561555" y="987005"/>
                  </a:lnTo>
                  <a:lnTo>
                    <a:pt x="785749" y="923124"/>
                  </a:lnTo>
                  <a:lnTo>
                    <a:pt x="796683" y="920013"/>
                  </a:lnTo>
                  <a:lnTo>
                    <a:pt x="799795" y="918451"/>
                  </a:lnTo>
                  <a:lnTo>
                    <a:pt x="804468" y="916901"/>
                  </a:lnTo>
                  <a:lnTo>
                    <a:pt x="807580" y="915339"/>
                  </a:lnTo>
                  <a:lnTo>
                    <a:pt x="847940" y="786028"/>
                  </a:lnTo>
                  <a:lnTo>
                    <a:pt x="851179" y="768883"/>
                  </a:lnTo>
                  <a:lnTo>
                    <a:pt x="1207770" y="667613"/>
                  </a:lnTo>
                  <a:lnTo>
                    <a:pt x="1219873" y="659193"/>
                  </a:lnTo>
                  <a:lnTo>
                    <a:pt x="1227429" y="646976"/>
                  </a:lnTo>
                  <a:lnTo>
                    <a:pt x="1229448" y="632993"/>
                  </a:lnTo>
                  <a:close/>
                </a:path>
              </a:pathLst>
            </a:custGeom>
            <a:solidFill>
              <a:srgbClr val="E05C3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35735" y="3501009"/>
            <a:ext cx="4239895" cy="112851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6350" algn="ctr">
              <a:lnSpc>
                <a:spcPts val="1739"/>
              </a:lnSpc>
              <a:spcBef>
                <a:spcPts val="300"/>
              </a:spcBef>
            </a:pP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sz="1600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</a:t>
            </a:r>
            <a:r>
              <a:rPr sz="16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</a:t>
            </a:r>
            <a:r>
              <a:rPr sz="1600" b="1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16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sz="16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sz="16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6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sz="1600" b="1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sz="16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16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demographics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6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b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location,</a:t>
            </a:r>
            <a:r>
              <a:rPr sz="16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interests,</a:t>
            </a:r>
            <a:r>
              <a:rPr sz="1600" b="1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behaviors,</a:t>
            </a:r>
            <a:r>
              <a:rPr sz="1600" b="1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more.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" algn="ctr">
              <a:lnSpc>
                <a:spcPts val="1725"/>
              </a:lnSpc>
            </a:pP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Superhero</a:t>
            </a:r>
            <a:r>
              <a:rPr sz="1600" b="1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2130" y="3288538"/>
            <a:ext cx="3204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sz="18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 were</a:t>
            </a:r>
            <a:r>
              <a:rPr sz="1800" b="1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</a:t>
            </a:r>
            <a:r>
              <a:rPr sz="18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77557" y="4028922"/>
            <a:ext cx="3684904" cy="1914498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1400" b="1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sz="1400" b="1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sz="1400" b="1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registrations</a:t>
            </a:r>
            <a:r>
              <a:rPr sz="14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b="1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engagement.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2100"/>
              </a:lnSpc>
              <a:spcBef>
                <a:spcPts val="15"/>
              </a:spcBef>
            </a:pP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1400" b="1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sz="1400" b="1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</a:t>
            </a:r>
            <a:r>
              <a:rPr sz="1400" b="1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1400" b="1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1400" b="1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markets.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4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sz="1400" b="1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Analyzed: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1645"/>
              </a:lnSpc>
              <a:spcBef>
                <a:spcPts val="225"/>
              </a:spcBef>
              <a:buFont typeface="Arial" panose="020B0604020202020204" pitchFamily="34" charset="0"/>
              <a:buChar char="•"/>
              <a:tabLst>
                <a:tab pos="126364" algn="l"/>
              </a:tabLst>
            </a:pPr>
            <a:r>
              <a:rPr sz="14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Click-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4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1400" b="1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(CTR)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1605"/>
              </a:lnSpc>
              <a:buFont typeface="Arial" panose="020B0604020202020204" pitchFamily="34" charset="0"/>
              <a:buChar char="•"/>
              <a:tabLst>
                <a:tab pos="126364" algn="l"/>
              </a:tabLst>
            </a:pP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1400" b="1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400" b="1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1400" b="1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(CPC)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1595"/>
              </a:lnSpc>
              <a:buFont typeface="Arial" panose="020B0604020202020204" pitchFamily="34" charset="0"/>
              <a:buChar char="•"/>
              <a:tabLst>
                <a:tab pos="126364" algn="l"/>
              </a:tabLst>
            </a:pP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14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400" b="1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1400" b="1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(CPR)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ts val="1639"/>
              </a:lnSpc>
              <a:buFont typeface="Arial" panose="020B0604020202020204" pitchFamily="34" charset="0"/>
              <a:buChar char="•"/>
              <a:tabLst>
                <a:tab pos="126364" algn="l"/>
              </a:tabLst>
            </a:pPr>
            <a:r>
              <a:rPr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sz="1400" b="1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Impressions</a:t>
            </a:r>
            <a:endParaRPr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9"/>
            <a:ext cx="12192000" cy="6858634"/>
            <a:chOff x="0" y="-9"/>
            <a:chExt cx="12192000" cy="68586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9"/>
              <a:ext cx="12192000" cy="68580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0"/>
              <a:ext cx="11706606" cy="6858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070" y="0"/>
              <a:ext cx="11209820" cy="6858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8849" y="639826"/>
            <a:ext cx="9562845" cy="1622239"/>
          </a:xfrm>
          <a:prstGeom prst="rect">
            <a:avLst/>
          </a:prstGeom>
        </p:spPr>
        <p:txBody>
          <a:bodyPr vert="horz" wrap="square" lIns="0" tIns="509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z="3600" b="0" spc="-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b="0" spc="-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3600" b="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SUPERHERO</a:t>
            </a:r>
            <a:r>
              <a:rPr sz="3600" b="0" spc="-1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0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z="3600" b="0" spc="-11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8849" y="2456815"/>
            <a:ext cx="8933180" cy="285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5925" indent="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z="18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r>
              <a:rPr sz="1800" spc="-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launched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targeting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8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1800" spc="-6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countries, including: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lvl="1" indent="-22860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(Australia)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lvl="1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(UK)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lvl="1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(UAE)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lvl="1" indent="-22860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</a:t>
            </a:r>
            <a:r>
              <a:rPr sz="18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8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campaign's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assessed</a:t>
            </a:r>
            <a:r>
              <a:rPr sz="1800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1800" spc="-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sz="1800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1800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053C1-D1EA-4B14-C403-EBEE34A1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"/>
          <a:stretch>
            <a:fillRect/>
          </a:stretch>
        </p:blipFill>
        <p:spPr>
          <a:xfrm>
            <a:off x="609600" y="609600"/>
            <a:ext cx="6086858" cy="5257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C21F6-DBA9-10AF-A643-F687194FCAFD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CTR (%) Distribution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09DAA-3E08-467D-BE7B-2534128FE7A0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campaigns have a </a:t>
            </a:r>
            <a:r>
              <a:rPr kumimoji="0" lang="en-US" altLang="en-US" sz="20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 between 2% and 5%</a:t>
            </a: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few campaigns achieved </a:t>
            </a:r>
            <a:r>
              <a:rPr kumimoji="0" lang="en-US" altLang="en-US" sz="20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CTRs</a:t>
            </a: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above 8%.</a:t>
            </a:r>
          </a:p>
          <a:p>
            <a:pPr marL="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distribution is </a:t>
            </a:r>
            <a:r>
              <a:rPr kumimoji="0" lang="en-US" altLang="en-US" sz="20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right-skewed</a:t>
            </a: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showing fewer high-performing campaigns.</a:t>
            </a:r>
          </a:p>
          <a:p>
            <a:pPr marL="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indicates that </a:t>
            </a:r>
            <a:r>
              <a:rPr kumimoji="0" lang="en-US" altLang="en-US" sz="20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a small number of ads</a:t>
            </a: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driving strong engagement.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11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CDF6C-EE06-2738-CB51-9C107E7B7666}"/>
              </a:ext>
            </a:extLst>
          </p:cNvPr>
          <p:cNvSpPr txBox="1"/>
          <p:nvPr/>
        </p:nvSpPr>
        <p:spPr>
          <a:xfrm>
            <a:off x="6115317" y="405685"/>
            <a:ext cx="5464968" cy="1559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Average CPC (Cost Per Click) by Campaign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19587D-91B3-5CF2-1013-B2D7462D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1707" y="2650640"/>
            <a:ext cx="2876369" cy="19213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Lowest CPC in:</a:t>
            </a:r>
          </a:p>
          <a:p>
            <a:pPr marL="28575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Nepal (~₹0.5)</a:t>
            </a:r>
          </a:p>
          <a:p>
            <a:pPr marL="28575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India (~₹1.1)</a:t>
            </a:r>
          </a:p>
          <a:p>
            <a:pPr marL="28575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Regions (~₹1.0)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28A38-40A0-936D-19A2-13669202504A}"/>
              </a:ext>
            </a:extLst>
          </p:cNvPr>
          <p:cNvSpPr txBox="1"/>
          <p:nvPr/>
        </p:nvSpPr>
        <p:spPr>
          <a:xfrm>
            <a:off x="6333201" y="2895740"/>
            <a:ext cx="25146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CPC in: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Australia (~₹7.8)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 (~₹7.2)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Canada (~₹6.0)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B4D1A-C3FE-D5FF-EF46-E9E4CF9225DC}"/>
              </a:ext>
            </a:extLst>
          </p:cNvPr>
          <p:cNvSpPr txBox="1"/>
          <p:nvPr/>
        </p:nvSpPr>
        <p:spPr>
          <a:xfrm>
            <a:off x="6342345" y="4800600"/>
            <a:ext cx="609447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cost differences across regions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CPC suggests lower efficiency or more competition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CPC indicates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cost-effectiveness</a:t>
            </a:r>
          </a:p>
        </p:txBody>
      </p:sp>
      <p:pic>
        <p:nvPicPr>
          <p:cNvPr id="12" name="Picture 11" descr="A graph of a number of students">
            <a:extLst>
              <a:ext uri="{FF2B5EF4-FFF2-40B4-BE49-F238E27FC236}">
                <a16:creationId xmlns:a16="http://schemas.microsoft.com/office/drawing/2014/main" id="{4B285B13-9FD2-8B47-F3D9-0F497E35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284789"/>
            <a:ext cx="5544100" cy="457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3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8849" y="639826"/>
            <a:ext cx="9562845" cy="618245"/>
          </a:xfrm>
          <a:prstGeom prst="rect">
            <a:avLst/>
          </a:prstGeom>
        </p:spPr>
        <p:txBody>
          <a:bodyPr vert="horz" wrap="square" lIns="0" tIns="185546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Discontinuation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846568" y="2378329"/>
            <a:ext cx="3913504" cy="3264800"/>
            <a:chOff x="7846568" y="2378329"/>
            <a:chExt cx="3913504" cy="3188970"/>
          </a:xfrm>
        </p:grpSpPr>
        <p:sp>
          <p:nvSpPr>
            <p:cNvPr id="5" name="object 5"/>
            <p:cNvSpPr/>
            <p:nvPr/>
          </p:nvSpPr>
          <p:spPr>
            <a:xfrm>
              <a:off x="7852918" y="2384679"/>
              <a:ext cx="3900804" cy="3176270"/>
            </a:xfrm>
            <a:custGeom>
              <a:avLst/>
              <a:gdLst/>
              <a:ahLst/>
              <a:cxnLst/>
              <a:rect l="l" t="t" r="r" b="b"/>
              <a:pathLst>
                <a:path w="3900804" h="3176270">
                  <a:moveTo>
                    <a:pt x="3371087" y="0"/>
                  </a:moveTo>
                  <a:lnTo>
                    <a:pt x="0" y="0"/>
                  </a:lnTo>
                  <a:lnTo>
                    <a:pt x="0" y="3176270"/>
                  </a:lnTo>
                  <a:lnTo>
                    <a:pt x="3371087" y="3176270"/>
                  </a:lnTo>
                  <a:lnTo>
                    <a:pt x="3419270" y="3174106"/>
                  </a:lnTo>
                  <a:lnTo>
                    <a:pt x="3466243" y="3167741"/>
                  </a:lnTo>
                  <a:lnTo>
                    <a:pt x="3511819" y="3157361"/>
                  </a:lnTo>
                  <a:lnTo>
                    <a:pt x="3555810" y="3143153"/>
                  </a:lnTo>
                  <a:lnTo>
                    <a:pt x="3598030" y="3125302"/>
                  </a:lnTo>
                  <a:lnTo>
                    <a:pt x="3638291" y="3103997"/>
                  </a:lnTo>
                  <a:lnTo>
                    <a:pt x="3676406" y="3079424"/>
                  </a:lnTo>
                  <a:lnTo>
                    <a:pt x="3712189" y="3051768"/>
                  </a:lnTo>
                  <a:lnTo>
                    <a:pt x="3745452" y="3021218"/>
                  </a:lnTo>
                  <a:lnTo>
                    <a:pt x="3776008" y="2987960"/>
                  </a:lnTo>
                  <a:lnTo>
                    <a:pt x="3803669" y="2952181"/>
                  </a:lnTo>
                  <a:lnTo>
                    <a:pt x="3828250" y="2914066"/>
                  </a:lnTo>
                  <a:lnTo>
                    <a:pt x="3849562" y="2873804"/>
                  </a:lnTo>
                  <a:lnTo>
                    <a:pt x="3867419" y="2831580"/>
                  </a:lnTo>
                  <a:lnTo>
                    <a:pt x="3881633" y="2787582"/>
                  </a:lnTo>
                  <a:lnTo>
                    <a:pt x="3892018" y="2741996"/>
                  </a:lnTo>
                  <a:lnTo>
                    <a:pt x="3898386" y="2695008"/>
                  </a:lnTo>
                  <a:lnTo>
                    <a:pt x="3900551" y="2646807"/>
                  </a:lnTo>
                  <a:lnTo>
                    <a:pt x="3900551" y="529336"/>
                  </a:lnTo>
                  <a:lnTo>
                    <a:pt x="3898386" y="481154"/>
                  </a:lnTo>
                  <a:lnTo>
                    <a:pt x="3892018" y="434184"/>
                  </a:lnTo>
                  <a:lnTo>
                    <a:pt x="3881633" y="388614"/>
                  </a:lnTo>
                  <a:lnTo>
                    <a:pt x="3867419" y="344629"/>
                  </a:lnTo>
                  <a:lnTo>
                    <a:pt x="3849562" y="302417"/>
                  </a:lnTo>
                  <a:lnTo>
                    <a:pt x="3828250" y="262165"/>
                  </a:lnTo>
                  <a:lnTo>
                    <a:pt x="3803669" y="224059"/>
                  </a:lnTo>
                  <a:lnTo>
                    <a:pt x="3776008" y="188287"/>
                  </a:lnTo>
                  <a:lnTo>
                    <a:pt x="3745452" y="155035"/>
                  </a:lnTo>
                  <a:lnTo>
                    <a:pt x="3712189" y="124489"/>
                  </a:lnTo>
                  <a:lnTo>
                    <a:pt x="3676406" y="96838"/>
                  </a:lnTo>
                  <a:lnTo>
                    <a:pt x="3638291" y="72267"/>
                  </a:lnTo>
                  <a:lnTo>
                    <a:pt x="3598030" y="50964"/>
                  </a:lnTo>
                  <a:lnTo>
                    <a:pt x="3555810" y="33115"/>
                  </a:lnTo>
                  <a:lnTo>
                    <a:pt x="3511819" y="18907"/>
                  </a:lnTo>
                  <a:lnTo>
                    <a:pt x="3466243" y="8527"/>
                  </a:lnTo>
                  <a:lnTo>
                    <a:pt x="3419270" y="2163"/>
                  </a:lnTo>
                  <a:lnTo>
                    <a:pt x="3371087" y="0"/>
                  </a:lnTo>
                  <a:close/>
                </a:path>
              </a:pathLst>
            </a:custGeom>
            <a:solidFill>
              <a:srgbClr val="CFE2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852918" y="2384679"/>
              <a:ext cx="3900804" cy="3176270"/>
            </a:xfrm>
            <a:custGeom>
              <a:avLst/>
              <a:gdLst/>
              <a:ahLst/>
              <a:cxnLst/>
              <a:rect l="l" t="t" r="r" b="b"/>
              <a:pathLst>
                <a:path w="3900804" h="3176270">
                  <a:moveTo>
                    <a:pt x="3900551" y="529336"/>
                  </a:moveTo>
                  <a:lnTo>
                    <a:pt x="3900551" y="2646807"/>
                  </a:lnTo>
                  <a:lnTo>
                    <a:pt x="3898386" y="2695008"/>
                  </a:lnTo>
                  <a:lnTo>
                    <a:pt x="3892018" y="2741996"/>
                  </a:lnTo>
                  <a:lnTo>
                    <a:pt x="3881633" y="2787582"/>
                  </a:lnTo>
                  <a:lnTo>
                    <a:pt x="3867419" y="2831580"/>
                  </a:lnTo>
                  <a:lnTo>
                    <a:pt x="3849562" y="2873804"/>
                  </a:lnTo>
                  <a:lnTo>
                    <a:pt x="3828250" y="2914066"/>
                  </a:lnTo>
                  <a:lnTo>
                    <a:pt x="3803669" y="2952181"/>
                  </a:lnTo>
                  <a:lnTo>
                    <a:pt x="3776008" y="2987960"/>
                  </a:lnTo>
                  <a:lnTo>
                    <a:pt x="3745452" y="3021218"/>
                  </a:lnTo>
                  <a:lnTo>
                    <a:pt x="3712189" y="3051768"/>
                  </a:lnTo>
                  <a:lnTo>
                    <a:pt x="3676406" y="3079424"/>
                  </a:lnTo>
                  <a:lnTo>
                    <a:pt x="3638291" y="3103997"/>
                  </a:lnTo>
                  <a:lnTo>
                    <a:pt x="3598030" y="3125302"/>
                  </a:lnTo>
                  <a:lnTo>
                    <a:pt x="3555810" y="3143153"/>
                  </a:lnTo>
                  <a:lnTo>
                    <a:pt x="3511819" y="3157361"/>
                  </a:lnTo>
                  <a:lnTo>
                    <a:pt x="3466243" y="3167741"/>
                  </a:lnTo>
                  <a:lnTo>
                    <a:pt x="3419270" y="3174106"/>
                  </a:lnTo>
                  <a:lnTo>
                    <a:pt x="3371087" y="3176270"/>
                  </a:lnTo>
                  <a:lnTo>
                    <a:pt x="0" y="3176270"/>
                  </a:lnTo>
                  <a:lnTo>
                    <a:pt x="0" y="0"/>
                  </a:lnTo>
                  <a:lnTo>
                    <a:pt x="3371087" y="0"/>
                  </a:lnTo>
                  <a:lnTo>
                    <a:pt x="3419270" y="2163"/>
                  </a:lnTo>
                  <a:lnTo>
                    <a:pt x="3466243" y="8527"/>
                  </a:lnTo>
                  <a:lnTo>
                    <a:pt x="3511819" y="18907"/>
                  </a:lnTo>
                  <a:lnTo>
                    <a:pt x="3555810" y="33115"/>
                  </a:lnTo>
                  <a:lnTo>
                    <a:pt x="3598030" y="50964"/>
                  </a:lnTo>
                  <a:lnTo>
                    <a:pt x="3638291" y="72267"/>
                  </a:lnTo>
                  <a:lnTo>
                    <a:pt x="3676406" y="96838"/>
                  </a:lnTo>
                  <a:lnTo>
                    <a:pt x="3712189" y="124489"/>
                  </a:lnTo>
                  <a:lnTo>
                    <a:pt x="3745452" y="155035"/>
                  </a:lnTo>
                  <a:lnTo>
                    <a:pt x="3776008" y="188287"/>
                  </a:lnTo>
                  <a:lnTo>
                    <a:pt x="3803669" y="224059"/>
                  </a:lnTo>
                  <a:lnTo>
                    <a:pt x="3828250" y="262165"/>
                  </a:lnTo>
                  <a:lnTo>
                    <a:pt x="3849562" y="302417"/>
                  </a:lnTo>
                  <a:lnTo>
                    <a:pt x="3867419" y="344629"/>
                  </a:lnTo>
                  <a:lnTo>
                    <a:pt x="3881633" y="388614"/>
                  </a:lnTo>
                  <a:lnTo>
                    <a:pt x="3892018" y="434184"/>
                  </a:lnTo>
                  <a:lnTo>
                    <a:pt x="3898386" y="481154"/>
                  </a:lnTo>
                  <a:lnTo>
                    <a:pt x="3900551" y="529336"/>
                  </a:lnTo>
                  <a:close/>
                </a:path>
              </a:pathLst>
            </a:custGeom>
            <a:ln w="12700">
              <a:solidFill>
                <a:srgbClr val="CFE2E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11719" y="2407628"/>
            <a:ext cx="3592195" cy="323550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5730" indent="-113030">
              <a:lnSpc>
                <a:spcPct val="100000"/>
              </a:lnSpc>
              <a:spcBef>
                <a:spcPts val="210"/>
              </a:spcBef>
              <a:buChar char="•"/>
              <a:tabLst>
                <a:tab pos="125730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(CPC):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29" marR="436880" lvl="1" indent="-113030">
              <a:lnSpc>
                <a:spcPts val="1550"/>
              </a:lnSpc>
              <a:spcBef>
                <a:spcPts val="270"/>
              </a:spcBef>
              <a:buChar char="•"/>
              <a:tabLst>
                <a:tab pos="2413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CPC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 	inefficient</a:t>
            </a: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" indent="-113030">
              <a:lnSpc>
                <a:spcPct val="100000"/>
              </a:lnSpc>
              <a:spcBef>
                <a:spcPts val="80"/>
              </a:spcBef>
              <a:buChar char="•"/>
              <a:tabLst>
                <a:tab pos="125730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(CPR):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29" marR="221615" lvl="1" indent="-113030">
              <a:lnSpc>
                <a:spcPts val="1540"/>
              </a:lnSpc>
              <a:spcBef>
                <a:spcPts val="285"/>
              </a:spcBef>
              <a:buChar char="•"/>
              <a:tabLst>
                <a:tab pos="241300" algn="l"/>
              </a:tabLst>
            </a:pP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 	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" indent="-113030">
              <a:lnSpc>
                <a:spcPct val="100000"/>
              </a:lnSpc>
              <a:spcBef>
                <a:spcPts val="75"/>
              </a:spcBef>
              <a:buChar char="•"/>
              <a:tabLst>
                <a:tab pos="125730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Impressions: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29" marR="156210" lvl="1" indent="-113030">
              <a:lnSpc>
                <a:spcPts val="1540"/>
              </a:lnSpc>
              <a:spcBef>
                <a:spcPts val="290"/>
              </a:spcBef>
              <a:buChar char="•"/>
              <a:tabLst>
                <a:tab pos="241300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	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impressions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	engagement.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" indent="-113030">
              <a:lnSpc>
                <a:spcPct val="100000"/>
              </a:lnSpc>
              <a:spcBef>
                <a:spcPts val="85"/>
              </a:spcBef>
              <a:buChar char="•"/>
              <a:tabLst>
                <a:tab pos="125730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29" marR="5080" lvl="1" indent="-113030">
              <a:lnSpc>
                <a:spcPts val="1540"/>
              </a:lnSpc>
              <a:spcBef>
                <a:spcPts val="275"/>
              </a:spcBef>
              <a:buChar char="•"/>
              <a:tabLst>
                <a:tab pos="241300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indicated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	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diminishing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52642" y="1981326"/>
            <a:ext cx="2206625" cy="3983354"/>
            <a:chOff x="5652642" y="1981326"/>
            <a:chExt cx="2206625" cy="3983354"/>
          </a:xfrm>
        </p:grpSpPr>
        <p:sp>
          <p:nvSpPr>
            <p:cNvPr id="9" name="object 9"/>
            <p:cNvSpPr/>
            <p:nvPr/>
          </p:nvSpPr>
          <p:spPr>
            <a:xfrm>
              <a:off x="5658992" y="1987676"/>
              <a:ext cx="2193925" cy="3970654"/>
            </a:xfrm>
            <a:custGeom>
              <a:avLst/>
              <a:gdLst/>
              <a:ahLst/>
              <a:cxnLst/>
              <a:rect l="l" t="t" r="r" b="b"/>
              <a:pathLst>
                <a:path w="2193925" h="3970654">
                  <a:moveTo>
                    <a:pt x="1828291" y="0"/>
                  </a:moveTo>
                  <a:lnTo>
                    <a:pt x="365633" y="0"/>
                  </a:lnTo>
                  <a:lnTo>
                    <a:pt x="319769" y="2848"/>
                  </a:lnTo>
                  <a:lnTo>
                    <a:pt x="275605" y="11166"/>
                  </a:lnTo>
                  <a:lnTo>
                    <a:pt x="233484" y="24611"/>
                  </a:lnTo>
                  <a:lnTo>
                    <a:pt x="193748" y="42840"/>
                  </a:lnTo>
                  <a:lnTo>
                    <a:pt x="156740" y="65510"/>
                  </a:lnTo>
                  <a:lnTo>
                    <a:pt x="122802" y="92278"/>
                  </a:lnTo>
                  <a:lnTo>
                    <a:pt x="92278" y="122802"/>
                  </a:lnTo>
                  <a:lnTo>
                    <a:pt x="65510" y="156740"/>
                  </a:lnTo>
                  <a:lnTo>
                    <a:pt x="42840" y="193748"/>
                  </a:lnTo>
                  <a:lnTo>
                    <a:pt x="24611" y="233484"/>
                  </a:lnTo>
                  <a:lnTo>
                    <a:pt x="11166" y="275605"/>
                  </a:lnTo>
                  <a:lnTo>
                    <a:pt x="2848" y="319769"/>
                  </a:lnTo>
                  <a:lnTo>
                    <a:pt x="0" y="365633"/>
                  </a:lnTo>
                  <a:lnTo>
                    <a:pt x="0" y="3604615"/>
                  </a:lnTo>
                  <a:lnTo>
                    <a:pt x="2848" y="3650484"/>
                  </a:lnTo>
                  <a:lnTo>
                    <a:pt x="11166" y="3694653"/>
                  </a:lnTo>
                  <a:lnTo>
                    <a:pt x="24611" y="3736779"/>
                  </a:lnTo>
                  <a:lnTo>
                    <a:pt x="42840" y="3776519"/>
                  </a:lnTo>
                  <a:lnTo>
                    <a:pt x="65510" y="3813531"/>
                  </a:lnTo>
                  <a:lnTo>
                    <a:pt x="92278" y="3847472"/>
                  </a:lnTo>
                  <a:lnTo>
                    <a:pt x="122802" y="3877999"/>
                  </a:lnTo>
                  <a:lnTo>
                    <a:pt x="156740" y="3904770"/>
                  </a:lnTo>
                  <a:lnTo>
                    <a:pt x="193748" y="3927442"/>
                  </a:lnTo>
                  <a:lnTo>
                    <a:pt x="233484" y="3945672"/>
                  </a:lnTo>
                  <a:lnTo>
                    <a:pt x="275605" y="3959118"/>
                  </a:lnTo>
                  <a:lnTo>
                    <a:pt x="319769" y="3967437"/>
                  </a:lnTo>
                  <a:lnTo>
                    <a:pt x="365633" y="3970286"/>
                  </a:lnTo>
                  <a:lnTo>
                    <a:pt x="1828291" y="3970286"/>
                  </a:lnTo>
                  <a:lnTo>
                    <a:pt x="1874155" y="3967437"/>
                  </a:lnTo>
                  <a:lnTo>
                    <a:pt x="1918319" y="3959118"/>
                  </a:lnTo>
                  <a:lnTo>
                    <a:pt x="1960440" y="3945672"/>
                  </a:lnTo>
                  <a:lnTo>
                    <a:pt x="2000176" y="3927442"/>
                  </a:lnTo>
                  <a:lnTo>
                    <a:pt x="2037184" y="3904770"/>
                  </a:lnTo>
                  <a:lnTo>
                    <a:pt x="2071122" y="3877999"/>
                  </a:lnTo>
                  <a:lnTo>
                    <a:pt x="2101646" y="3847472"/>
                  </a:lnTo>
                  <a:lnTo>
                    <a:pt x="2128414" y="3813531"/>
                  </a:lnTo>
                  <a:lnTo>
                    <a:pt x="2151084" y="3776519"/>
                  </a:lnTo>
                  <a:lnTo>
                    <a:pt x="2169313" y="3736779"/>
                  </a:lnTo>
                  <a:lnTo>
                    <a:pt x="2182758" y="3694653"/>
                  </a:lnTo>
                  <a:lnTo>
                    <a:pt x="2191076" y="3650484"/>
                  </a:lnTo>
                  <a:lnTo>
                    <a:pt x="2193925" y="3604615"/>
                  </a:lnTo>
                  <a:lnTo>
                    <a:pt x="2193925" y="365633"/>
                  </a:lnTo>
                  <a:lnTo>
                    <a:pt x="2191076" y="319769"/>
                  </a:lnTo>
                  <a:lnTo>
                    <a:pt x="2182758" y="275605"/>
                  </a:lnTo>
                  <a:lnTo>
                    <a:pt x="2169313" y="233484"/>
                  </a:lnTo>
                  <a:lnTo>
                    <a:pt x="2151084" y="193748"/>
                  </a:lnTo>
                  <a:lnTo>
                    <a:pt x="2128414" y="156740"/>
                  </a:lnTo>
                  <a:lnTo>
                    <a:pt x="2101646" y="122802"/>
                  </a:lnTo>
                  <a:lnTo>
                    <a:pt x="2071122" y="92278"/>
                  </a:lnTo>
                  <a:lnTo>
                    <a:pt x="2037184" y="65510"/>
                  </a:lnTo>
                  <a:lnTo>
                    <a:pt x="2000176" y="42840"/>
                  </a:lnTo>
                  <a:lnTo>
                    <a:pt x="1960440" y="24611"/>
                  </a:lnTo>
                  <a:lnTo>
                    <a:pt x="1918319" y="11166"/>
                  </a:lnTo>
                  <a:lnTo>
                    <a:pt x="1874155" y="2848"/>
                  </a:lnTo>
                  <a:lnTo>
                    <a:pt x="1828291" y="0"/>
                  </a:lnTo>
                  <a:close/>
                </a:path>
              </a:pathLst>
            </a:custGeom>
            <a:solidFill>
              <a:srgbClr val="41AD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658992" y="1987676"/>
              <a:ext cx="2193925" cy="3970654"/>
            </a:xfrm>
            <a:custGeom>
              <a:avLst/>
              <a:gdLst/>
              <a:ahLst/>
              <a:cxnLst/>
              <a:rect l="l" t="t" r="r" b="b"/>
              <a:pathLst>
                <a:path w="2193925" h="3970654">
                  <a:moveTo>
                    <a:pt x="0" y="365633"/>
                  </a:moveTo>
                  <a:lnTo>
                    <a:pt x="2848" y="319769"/>
                  </a:lnTo>
                  <a:lnTo>
                    <a:pt x="11166" y="275605"/>
                  </a:lnTo>
                  <a:lnTo>
                    <a:pt x="24611" y="233484"/>
                  </a:lnTo>
                  <a:lnTo>
                    <a:pt x="42840" y="193748"/>
                  </a:lnTo>
                  <a:lnTo>
                    <a:pt x="65510" y="156740"/>
                  </a:lnTo>
                  <a:lnTo>
                    <a:pt x="92278" y="122802"/>
                  </a:lnTo>
                  <a:lnTo>
                    <a:pt x="122802" y="92278"/>
                  </a:lnTo>
                  <a:lnTo>
                    <a:pt x="156740" y="65510"/>
                  </a:lnTo>
                  <a:lnTo>
                    <a:pt x="193748" y="42840"/>
                  </a:lnTo>
                  <a:lnTo>
                    <a:pt x="233484" y="24611"/>
                  </a:lnTo>
                  <a:lnTo>
                    <a:pt x="275605" y="11166"/>
                  </a:lnTo>
                  <a:lnTo>
                    <a:pt x="319769" y="2848"/>
                  </a:lnTo>
                  <a:lnTo>
                    <a:pt x="365633" y="0"/>
                  </a:lnTo>
                  <a:lnTo>
                    <a:pt x="1828291" y="0"/>
                  </a:lnTo>
                  <a:lnTo>
                    <a:pt x="1874155" y="2848"/>
                  </a:lnTo>
                  <a:lnTo>
                    <a:pt x="1918319" y="11166"/>
                  </a:lnTo>
                  <a:lnTo>
                    <a:pt x="1960440" y="24611"/>
                  </a:lnTo>
                  <a:lnTo>
                    <a:pt x="2000176" y="42840"/>
                  </a:lnTo>
                  <a:lnTo>
                    <a:pt x="2037184" y="65510"/>
                  </a:lnTo>
                  <a:lnTo>
                    <a:pt x="2071122" y="92278"/>
                  </a:lnTo>
                  <a:lnTo>
                    <a:pt x="2101646" y="122802"/>
                  </a:lnTo>
                  <a:lnTo>
                    <a:pt x="2128414" y="156740"/>
                  </a:lnTo>
                  <a:lnTo>
                    <a:pt x="2151084" y="193748"/>
                  </a:lnTo>
                  <a:lnTo>
                    <a:pt x="2169313" y="233484"/>
                  </a:lnTo>
                  <a:lnTo>
                    <a:pt x="2182758" y="275605"/>
                  </a:lnTo>
                  <a:lnTo>
                    <a:pt x="2191076" y="319769"/>
                  </a:lnTo>
                  <a:lnTo>
                    <a:pt x="2193925" y="365633"/>
                  </a:lnTo>
                  <a:lnTo>
                    <a:pt x="2193925" y="3604615"/>
                  </a:lnTo>
                  <a:lnTo>
                    <a:pt x="2191076" y="3650484"/>
                  </a:lnTo>
                  <a:lnTo>
                    <a:pt x="2182758" y="3694653"/>
                  </a:lnTo>
                  <a:lnTo>
                    <a:pt x="2169313" y="3736779"/>
                  </a:lnTo>
                  <a:lnTo>
                    <a:pt x="2151084" y="3776519"/>
                  </a:lnTo>
                  <a:lnTo>
                    <a:pt x="2128414" y="3813531"/>
                  </a:lnTo>
                  <a:lnTo>
                    <a:pt x="2101646" y="3847472"/>
                  </a:lnTo>
                  <a:lnTo>
                    <a:pt x="2071122" y="3877999"/>
                  </a:lnTo>
                  <a:lnTo>
                    <a:pt x="2037184" y="3904770"/>
                  </a:lnTo>
                  <a:lnTo>
                    <a:pt x="2000176" y="3927442"/>
                  </a:lnTo>
                  <a:lnTo>
                    <a:pt x="1960440" y="3945672"/>
                  </a:lnTo>
                  <a:lnTo>
                    <a:pt x="1918319" y="3959118"/>
                  </a:lnTo>
                  <a:lnTo>
                    <a:pt x="1874155" y="3967437"/>
                  </a:lnTo>
                  <a:lnTo>
                    <a:pt x="1828291" y="3970286"/>
                  </a:lnTo>
                  <a:lnTo>
                    <a:pt x="365633" y="3970286"/>
                  </a:lnTo>
                  <a:lnTo>
                    <a:pt x="319769" y="3967437"/>
                  </a:lnTo>
                  <a:lnTo>
                    <a:pt x="275605" y="3959118"/>
                  </a:lnTo>
                  <a:lnTo>
                    <a:pt x="233484" y="3945672"/>
                  </a:lnTo>
                  <a:lnTo>
                    <a:pt x="193748" y="3927442"/>
                  </a:lnTo>
                  <a:lnTo>
                    <a:pt x="156740" y="3904770"/>
                  </a:lnTo>
                  <a:lnTo>
                    <a:pt x="122802" y="3877999"/>
                  </a:lnTo>
                  <a:lnTo>
                    <a:pt x="92278" y="3847472"/>
                  </a:lnTo>
                  <a:lnTo>
                    <a:pt x="65510" y="3813531"/>
                  </a:lnTo>
                  <a:lnTo>
                    <a:pt x="42840" y="3776519"/>
                  </a:lnTo>
                  <a:lnTo>
                    <a:pt x="24611" y="3736779"/>
                  </a:lnTo>
                  <a:lnTo>
                    <a:pt x="11166" y="3694653"/>
                  </a:lnTo>
                  <a:lnTo>
                    <a:pt x="2848" y="3650484"/>
                  </a:lnTo>
                  <a:lnTo>
                    <a:pt x="0" y="3604615"/>
                  </a:lnTo>
                  <a:lnTo>
                    <a:pt x="0" y="36563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62954" y="3108198"/>
            <a:ext cx="1786889" cy="16605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 marR="5080" indent="635" algn="ctr">
              <a:lnSpc>
                <a:spcPct val="91500"/>
              </a:lnSpc>
              <a:spcBef>
                <a:spcPts val="335"/>
              </a:spcBef>
            </a:pPr>
            <a:r>
              <a:rPr sz="23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</a:t>
            </a:r>
            <a:r>
              <a:rPr sz="2300" b="1" spc="-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3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</a:t>
            </a:r>
            <a:r>
              <a:rPr sz="2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23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3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endParaRPr sz="2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4255" y="2652395"/>
            <a:ext cx="3399535" cy="17542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396743" y="2830610"/>
            <a:ext cx="224282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1150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(Australia)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(UK)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(UAE)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1736" y="2261361"/>
            <a:ext cx="1622425" cy="2335530"/>
            <a:chOff x="681736" y="2261361"/>
            <a:chExt cx="1622425" cy="2335530"/>
          </a:xfrm>
        </p:grpSpPr>
        <p:sp>
          <p:nvSpPr>
            <p:cNvPr id="15" name="object 15"/>
            <p:cNvSpPr/>
            <p:nvPr/>
          </p:nvSpPr>
          <p:spPr>
            <a:xfrm>
              <a:off x="688086" y="2267711"/>
              <a:ext cx="1609725" cy="2322830"/>
            </a:xfrm>
            <a:custGeom>
              <a:avLst/>
              <a:gdLst/>
              <a:ahLst/>
              <a:cxnLst/>
              <a:rect l="l" t="t" r="r" b="b"/>
              <a:pathLst>
                <a:path w="1609725" h="2322829">
                  <a:moveTo>
                    <a:pt x="1341120" y="0"/>
                  </a:moveTo>
                  <a:lnTo>
                    <a:pt x="268223" y="0"/>
                  </a:lnTo>
                  <a:lnTo>
                    <a:pt x="220011" y="4323"/>
                  </a:lnTo>
                  <a:lnTo>
                    <a:pt x="174633" y="16786"/>
                  </a:lnTo>
                  <a:lnTo>
                    <a:pt x="132847" y="36632"/>
                  </a:lnTo>
                  <a:lnTo>
                    <a:pt x="95412" y="63100"/>
                  </a:lnTo>
                  <a:lnTo>
                    <a:pt x="63083" y="95432"/>
                  </a:lnTo>
                  <a:lnTo>
                    <a:pt x="36621" y="132870"/>
                  </a:lnTo>
                  <a:lnTo>
                    <a:pt x="16781" y="174653"/>
                  </a:lnTo>
                  <a:lnTo>
                    <a:pt x="4321" y="220024"/>
                  </a:lnTo>
                  <a:lnTo>
                    <a:pt x="0" y="268224"/>
                  </a:lnTo>
                  <a:lnTo>
                    <a:pt x="0" y="2054352"/>
                  </a:lnTo>
                  <a:lnTo>
                    <a:pt x="4321" y="2102551"/>
                  </a:lnTo>
                  <a:lnTo>
                    <a:pt x="16781" y="2147922"/>
                  </a:lnTo>
                  <a:lnTo>
                    <a:pt x="36621" y="2189705"/>
                  </a:lnTo>
                  <a:lnTo>
                    <a:pt x="63083" y="2227143"/>
                  </a:lnTo>
                  <a:lnTo>
                    <a:pt x="95412" y="2259475"/>
                  </a:lnTo>
                  <a:lnTo>
                    <a:pt x="132847" y="2285943"/>
                  </a:lnTo>
                  <a:lnTo>
                    <a:pt x="174633" y="2305789"/>
                  </a:lnTo>
                  <a:lnTo>
                    <a:pt x="220011" y="2318252"/>
                  </a:lnTo>
                  <a:lnTo>
                    <a:pt x="268223" y="2322576"/>
                  </a:lnTo>
                  <a:lnTo>
                    <a:pt x="1341120" y="2322576"/>
                  </a:lnTo>
                  <a:lnTo>
                    <a:pt x="1389319" y="2318252"/>
                  </a:lnTo>
                  <a:lnTo>
                    <a:pt x="1434690" y="2305789"/>
                  </a:lnTo>
                  <a:lnTo>
                    <a:pt x="1476473" y="2285943"/>
                  </a:lnTo>
                  <a:lnTo>
                    <a:pt x="1513911" y="2259475"/>
                  </a:lnTo>
                  <a:lnTo>
                    <a:pt x="1546243" y="2227143"/>
                  </a:lnTo>
                  <a:lnTo>
                    <a:pt x="1572711" y="2189705"/>
                  </a:lnTo>
                  <a:lnTo>
                    <a:pt x="1592557" y="2147922"/>
                  </a:lnTo>
                  <a:lnTo>
                    <a:pt x="1605020" y="2102551"/>
                  </a:lnTo>
                  <a:lnTo>
                    <a:pt x="1609344" y="2054352"/>
                  </a:lnTo>
                  <a:lnTo>
                    <a:pt x="1609344" y="268224"/>
                  </a:lnTo>
                  <a:lnTo>
                    <a:pt x="1605020" y="220024"/>
                  </a:lnTo>
                  <a:lnTo>
                    <a:pt x="1592557" y="174653"/>
                  </a:lnTo>
                  <a:lnTo>
                    <a:pt x="1572711" y="132870"/>
                  </a:lnTo>
                  <a:lnTo>
                    <a:pt x="1546243" y="95432"/>
                  </a:lnTo>
                  <a:lnTo>
                    <a:pt x="1513911" y="63100"/>
                  </a:lnTo>
                  <a:lnTo>
                    <a:pt x="1476473" y="36632"/>
                  </a:lnTo>
                  <a:lnTo>
                    <a:pt x="1434690" y="16786"/>
                  </a:lnTo>
                  <a:lnTo>
                    <a:pt x="1389319" y="4323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41ADB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88086" y="2267711"/>
              <a:ext cx="1609725" cy="2322830"/>
            </a:xfrm>
            <a:custGeom>
              <a:avLst/>
              <a:gdLst/>
              <a:ahLst/>
              <a:cxnLst/>
              <a:rect l="l" t="t" r="r" b="b"/>
              <a:pathLst>
                <a:path w="1609725" h="2322829">
                  <a:moveTo>
                    <a:pt x="0" y="268224"/>
                  </a:moveTo>
                  <a:lnTo>
                    <a:pt x="4321" y="220024"/>
                  </a:lnTo>
                  <a:lnTo>
                    <a:pt x="16781" y="174653"/>
                  </a:lnTo>
                  <a:lnTo>
                    <a:pt x="36621" y="132870"/>
                  </a:lnTo>
                  <a:lnTo>
                    <a:pt x="63083" y="95432"/>
                  </a:lnTo>
                  <a:lnTo>
                    <a:pt x="95412" y="63100"/>
                  </a:lnTo>
                  <a:lnTo>
                    <a:pt x="132847" y="36632"/>
                  </a:lnTo>
                  <a:lnTo>
                    <a:pt x="174633" y="16786"/>
                  </a:lnTo>
                  <a:lnTo>
                    <a:pt x="220011" y="4323"/>
                  </a:lnTo>
                  <a:lnTo>
                    <a:pt x="268223" y="0"/>
                  </a:lnTo>
                  <a:lnTo>
                    <a:pt x="1341120" y="0"/>
                  </a:lnTo>
                  <a:lnTo>
                    <a:pt x="1389319" y="4323"/>
                  </a:lnTo>
                  <a:lnTo>
                    <a:pt x="1434690" y="16786"/>
                  </a:lnTo>
                  <a:lnTo>
                    <a:pt x="1476473" y="36632"/>
                  </a:lnTo>
                  <a:lnTo>
                    <a:pt x="1513911" y="63100"/>
                  </a:lnTo>
                  <a:lnTo>
                    <a:pt x="1546243" y="95432"/>
                  </a:lnTo>
                  <a:lnTo>
                    <a:pt x="1572711" y="132870"/>
                  </a:lnTo>
                  <a:lnTo>
                    <a:pt x="1592557" y="174653"/>
                  </a:lnTo>
                  <a:lnTo>
                    <a:pt x="1605020" y="220024"/>
                  </a:lnTo>
                  <a:lnTo>
                    <a:pt x="1609344" y="268224"/>
                  </a:lnTo>
                  <a:lnTo>
                    <a:pt x="1609344" y="2054352"/>
                  </a:lnTo>
                  <a:lnTo>
                    <a:pt x="1605020" y="2102551"/>
                  </a:lnTo>
                  <a:lnTo>
                    <a:pt x="1592557" y="2147922"/>
                  </a:lnTo>
                  <a:lnTo>
                    <a:pt x="1572711" y="2189705"/>
                  </a:lnTo>
                  <a:lnTo>
                    <a:pt x="1546243" y="2227143"/>
                  </a:lnTo>
                  <a:lnTo>
                    <a:pt x="1513911" y="2259475"/>
                  </a:lnTo>
                  <a:lnTo>
                    <a:pt x="1476473" y="2285943"/>
                  </a:lnTo>
                  <a:lnTo>
                    <a:pt x="1434690" y="2305789"/>
                  </a:lnTo>
                  <a:lnTo>
                    <a:pt x="1389319" y="2318252"/>
                  </a:lnTo>
                  <a:lnTo>
                    <a:pt x="1341120" y="2322576"/>
                  </a:lnTo>
                  <a:lnTo>
                    <a:pt x="268223" y="2322576"/>
                  </a:lnTo>
                  <a:lnTo>
                    <a:pt x="220011" y="2318252"/>
                  </a:lnTo>
                  <a:lnTo>
                    <a:pt x="174633" y="2305789"/>
                  </a:lnTo>
                  <a:lnTo>
                    <a:pt x="132847" y="2285943"/>
                  </a:lnTo>
                  <a:lnTo>
                    <a:pt x="95412" y="2259475"/>
                  </a:lnTo>
                  <a:lnTo>
                    <a:pt x="63083" y="2227143"/>
                  </a:lnTo>
                  <a:lnTo>
                    <a:pt x="36621" y="2189705"/>
                  </a:lnTo>
                  <a:lnTo>
                    <a:pt x="16781" y="2147922"/>
                  </a:lnTo>
                  <a:lnTo>
                    <a:pt x="4321" y="2102551"/>
                  </a:lnTo>
                  <a:lnTo>
                    <a:pt x="0" y="2054352"/>
                  </a:lnTo>
                  <a:lnTo>
                    <a:pt x="0" y="268224"/>
                  </a:lnTo>
                  <a:close/>
                </a:path>
              </a:pathLst>
            </a:custGeom>
            <a:ln w="12699">
              <a:solidFill>
                <a:srgbClr val="16464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85545" y="2673223"/>
            <a:ext cx="12128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600" b="1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analysis,</a:t>
            </a:r>
            <a:r>
              <a:rPr sz="1600" b="1" spc="-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discontinuing </a:t>
            </a:r>
            <a:r>
              <a:rPr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campaigns: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156" y="470408"/>
            <a:ext cx="25300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9129" y="1132332"/>
            <a:ext cx="10349230" cy="1477645"/>
            <a:chOff x="809129" y="1132332"/>
            <a:chExt cx="10349230" cy="1477645"/>
          </a:xfrm>
        </p:grpSpPr>
        <p:sp>
          <p:nvSpPr>
            <p:cNvPr id="4" name="object 4"/>
            <p:cNvSpPr/>
            <p:nvPr/>
          </p:nvSpPr>
          <p:spPr>
            <a:xfrm>
              <a:off x="809129" y="1132332"/>
              <a:ext cx="10349230" cy="1477645"/>
            </a:xfrm>
            <a:custGeom>
              <a:avLst/>
              <a:gdLst/>
              <a:ahLst/>
              <a:cxnLst/>
              <a:rect l="l" t="t" r="r" b="b"/>
              <a:pathLst>
                <a:path w="10349230" h="1477645">
                  <a:moveTo>
                    <a:pt x="10201008" y="0"/>
                  </a:moveTo>
                  <a:lnTo>
                    <a:pt x="147713" y="0"/>
                  </a:lnTo>
                  <a:lnTo>
                    <a:pt x="101022" y="7533"/>
                  </a:lnTo>
                  <a:lnTo>
                    <a:pt x="60473" y="28508"/>
                  </a:lnTo>
                  <a:lnTo>
                    <a:pt x="28498" y="60487"/>
                  </a:lnTo>
                  <a:lnTo>
                    <a:pt x="7530" y="101031"/>
                  </a:lnTo>
                  <a:lnTo>
                    <a:pt x="0" y="147700"/>
                  </a:lnTo>
                  <a:lnTo>
                    <a:pt x="0" y="1329435"/>
                  </a:lnTo>
                  <a:lnTo>
                    <a:pt x="7530" y="1376105"/>
                  </a:lnTo>
                  <a:lnTo>
                    <a:pt x="28498" y="1416649"/>
                  </a:lnTo>
                  <a:lnTo>
                    <a:pt x="60473" y="1448628"/>
                  </a:lnTo>
                  <a:lnTo>
                    <a:pt x="101022" y="1469603"/>
                  </a:lnTo>
                  <a:lnTo>
                    <a:pt x="147713" y="1477137"/>
                  </a:lnTo>
                  <a:lnTo>
                    <a:pt x="10201008" y="1477137"/>
                  </a:lnTo>
                  <a:lnTo>
                    <a:pt x="10247678" y="1469603"/>
                  </a:lnTo>
                  <a:lnTo>
                    <a:pt x="10288221" y="1448628"/>
                  </a:lnTo>
                  <a:lnTo>
                    <a:pt x="10320200" y="1416649"/>
                  </a:lnTo>
                  <a:lnTo>
                    <a:pt x="10341175" y="1376105"/>
                  </a:lnTo>
                  <a:lnTo>
                    <a:pt x="10348709" y="1329435"/>
                  </a:lnTo>
                  <a:lnTo>
                    <a:pt x="10348709" y="147700"/>
                  </a:lnTo>
                  <a:lnTo>
                    <a:pt x="10341175" y="101031"/>
                  </a:lnTo>
                  <a:lnTo>
                    <a:pt x="10320200" y="60487"/>
                  </a:lnTo>
                  <a:lnTo>
                    <a:pt x="10288221" y="28508"/>
                  </a:lnTo>
                  <a:lnTo>
                    <a:pt x="10247678" y="7533"/>
                  </a:lnTo>
                  <a:lnTo>
                    <a:pt x="10201008" y="0"/>
                  </a:lnTo>
                  <a:close/>
                </a:path>
              </a:pathLst>
            </a:custGeom>
            <a:solidFill>
              <a:srgbClr val="CCDEDE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95668" y="1487399"/>
              <a:ext cx="347980" cy="770255"/>
            </a:xfrm>
            <a:custGeom>
              <a:avLst/>
              <a:gdLst/>
              <a:ahLst/>
              <a:cxnLst/>
              <a:rect l="l" t="t" r="r" b="b"/>
              <a:pathLst>
                <a:path w="347980" h="770255">
                  <a:moveTo>
                    <a:pt x="289142" y="0"/>
                  </a:moveTo>
                  <a:lnTo>
                    <a:pt x="266330" y="5264"/>
                  </a:lnTo>
                  <a:lnTo>
                    <a:pt x="247715" y="19620"/>
                  </a:lnTo>
                  <a:lnTo>
                    <a:pt x="235171" y="40909"/>
                  </a:lnTo>
                  <a:lnTo>
                    <a:pt x="230573" y="66971"/>
                  </a:lnTo>
                  <a:lnTo>
                    <a:pt x="235135" y="92788"/>
                  </a:lnTo>
                  <a:lnTo>
                    <a:pt x="246920" y="117546"/>
                  </a:lnTo>
                  <a:lnTo>
                    <a:pt x="263083" y="137547"/>
                  </a:lnTo>
                  <a:lnTo>
                    <a:pt x="280775" y="150686"/>
                  </a:lnTo>
                  <a:lnTo>
                    <a:pt x="282493" y="181457"/>
                  </a:lnTo>
                  <a:lnTo>
                    <a:pt x="295608" y="239377"/>
                  </a:lnTo>
                  <a:lnTo>
                    <a:pt x="297509" y="267887"/>
                  </a:lnTo>
                  <a:lnTo>
                    <a:pt x="295608" y="296398"/>
                  </a:lnTo>
                  <a:lnTo>
                    <a:pt x="284205" y="343733"/>
                  </a:lnTo>
                  <a:lnTo>
                    <a:pt x="279067" y="344640"/>
                  </a:lnTo>
                  <a:lnTo>
                    <a:pt x="274346" y="347158"/>
                  </a:lnTo>
                  <a:lnTo>
                    <a:pt x="181627" y="443689"/>
                  </a:lnTo>
                  <a:lnTo>
                    <a:pt x="124147" y="443689"/>
                  </a:lnTo>
                  <a:lnTo>
                    <a:pt x="96159" y="450566"/>
                  </a:lnTo>
                  <a:lnTo>
                    <a:pt x="54210" y="481431"/>
                  </a:lnTo>
                  <a:lnTo>
                    <a:pt x="1990" y="597138"/>
                  </a:lnTo>
                  <a:lnTo>
                    <a:pt x="0" y="606901"/>
                  </a:lnTo>
                  <a:lnTo>
                    <a:pt x="1838" y="616343"/>
                  </a:lnTo>
                  <a:lnTo>
                    <a:pt x="7079" y="624408"/>
                  </a:lnTo>
                  <a:lnTo>
                    <a:pt x="18375" y="631392"/>
                  </a:lnTo>
                  <a:lnTo>
                    <a:pt x="25083" y="632047"/>
                  </a:lnTo>
                  <a:lnTo>
                    <a:pt x="32376" y="630971"/>
                  </a:lnTo>
                  <a:lnTo>
                    <a:pt x="38917" y="627901"/>
                  </a:lnTo>
                  <a:lnTo>
                    <a:pt x="44313" y="623095"/>
                  </a:lnTo>
                  <a:lnTo>
                    <a:pt x="48175" y="616811"/>
                  </a:lnTo>
                  <a:lnTo>
                    <a:pt x="75786" y="551932"/>
                  </a:lnTo>
                  <a:lnTo>
                    <a:pt x="75786" y="770177"/>
                  </a:lnTo>
                  <a:lnTo>
                    <a:pt x="125987" y="770177"/>
                  </a:lnTo>
                  <a:lnTo>
                    <a:pt x="125987" y="619490"/>
                  </a:lnTo>
                  <a:lnTo>
                    <a:pt x="151088" y="619490"/>
                  </a:lnTo>
                  <a:lnTo>
                    <a:pt x="151088" y="770177"/>
                  </a:lnTo>
                  <a:lnTo>
                    <a:pt x="201289" y="770177"/>
                  </a:lnTo>
                  <a:lnTo>
                    <a:pt x="201289" y="495676"/>
                  </a:lnTo>
                  <a:lnTo>
                    <a:pt x="307214" y="385758"/>
                  </a:lnTo>
                  <a:lnTo>
                    <a:pt x="312566" y="377350"/>
                  </a:lnTo>
                  <a:lnTo>
                    <a:pt x="314224" y="367872"/>
                  </a:lnTo>
                  <a:lnTo>
                    <a:pt x="312210" y="358463"/>
                  </a:lnTo>
                  <a:lnTo>
                    <a:pt x="303031" y="347382"/>
                  </a:lnTo>
                  <a:lnTo>
                    <a:pt x="301023" y="346328"/>
                  </a:lnTo>
                  <a:lnTo>
                    <a:pt x="309477" y="313825"/>
                  </a:lnTo>
                  <a:lnTo>
                    <a:pt x="313670" y="283320"/>
                  </a:lnTo>
                  <a:lnTo>
                    <a:pt x="313670" y="252454"/>
                  </a:lnTo>
                  <a:lnTo>
                    <a:pt x="309477" y="221949"/>
                  </a:lnTo>
                  <a:lnTo>
                    <a:pt x="301742" y="193232"/>
                  </a:lnTo>
                  <a:lnTo>
                    <a:pt x="297549" y="164991"/>
                  </a:lnTo>
                  <a:lnTo>
                    <a:pt x="297174" y="149096"/>
                  </a:lnTo>
                  <a:lnTo>
                    <a:pt x="315059" y="137547"/>
                  </a:lnTo>
                  <a:lnTo>
                    <a:pt x="331321" y="117546"/>
                  </a:lnTo>
                  <a:lnTo>
                    <a:pt x="343143" y="92788"/>
                  </a:lnTo>
                  <a:lnTo>
                    <a:pt x="347710" y="66972"/>
                  </a:lnTo>
                  <a:lnTo>
                    <a:pt x="343112" y="40909"/>
                  </a:lnTo>
                  <a:lnTo>
                    <a:pt x="330568" y="19620"/>
                  </a:lnTo>
                  <a:lnTo>
                    <a:pt x="311953" y="5264"/>
                  </a:lnTo>
                  <a:lnTo>
                    <a:pt x="289142" y="0"/>
                  </a:lnTo>
                  <a:close/>
                </a:path>
              </a:pathLst>
            </a:custGeom>
            <a:solidFill>
              <a:srgbClr val="169C9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95668" y="1487399"/>
              <a:ext cx="347980" cy="770255"/>
            </a:xfrm>
            <a:custGeom>
              <a:avLst/>
              <a:gdLst/>
              <a:ahLst/>
              <a:cxnLst/>
              <a:rect l="l" t="t" r="r" b="b"/>
              <a:pathLst>
                <a:path w="347980" h="770255">
                  <a:moveTo>
                    <a:pt x="347710" y="66972"/>
                  </a:moveTo>
                  <a:lnTo>
                    <a:pt x="343112" y="40909"/>
                  </a:lnTo>
                  <a:lnTo>
                    <a:pt x="330568" y="19620"/>
                  </a:lnTo>
                  <a:lnTo>
                    <a:pt x="311953" y="5264"/>
                  </a:lnTo>
                  <a:lnTo>
                    <a:pt x="289142" y="0"/>
                  </a:lnTo>
                  <a:lnTo>
                    <a:pt x="266330" y="5264"/>
                  </a:lnTo>
                  <a:lnTo>
                    <a:pt x="247715" y="19620"/>
                  </a:lnTo>
                  <a:lnTo>
                    <a:pt x="235171" y="40909"/>
                  </a:lnTo>
                  <a:lnTo>
                    <a:pt x="230573" y="66971"/>
                  </a:lnTo>
                  <a:lnTo>
                    <a:pt x="235135" y="92788"/>
                  </a:lnTo>
                  <a:lnTo>
                    <a:pt x="246920" y="117546"/>
                  </a:lnTo>
                  <a:lnTo>
                    <a:pt x="263083" y="137547"/>
                  </a:lnTo>
                  <a:lnTo>
                    <a:pt x="280775" y="149096"/>
                  </a:lnTo>
                  <a:lnTo>
                    <a:pt x="280733" y="149626"/>
                  </a:lnTo>
                  <a:lnTo>
                    <a:pt x="280733" y="150156"/>
                  </a:lnTo>
                  <a:lnTo>
                    <a:pt x="280775" y="150686"/>
                  </a:lnTo>
                  <a:lnTo>
                    <a:pt x="281012" y="166119"/>
                  </a:lnTo>
                  <a:lnTo>
                    <a:pt x="282493" y="181457"/>
                  </a:lnTo>
                  <a:lnTo>
                    <a:pt x="285206" y="196624"/>
                  </a:lnTo>
                  <a:lnTo>
                    <a:pt x="289142" y="211547"/>
                  </a:lnTo>
                  <a:lnTo>
                    <a:pt x="292940" y="225342"/>
                  </a:lnTo>
                  <a:lnTo>
                    <a:pt x="295608" y="239377"/>
                  </a:lnTo>
                  <a:lnTo>
                    <a:pt x="297134" y="253583"/>
                  </a:lnTo>
                  <a:lnTo>
                    <a:pt x="297509" y="267887"/>
                  </a:lnTo>
                  <a:lnTo>
                    <a:pt x="297134" y="282192"/>
                  </a:lnTo>
                  <a:lnTo>
                    <a:pt x="295608" y="296398"/>
                  </a:lnTo>
                  <a:lnTo>
                    <a:pt x="292940" y="310433"/>
                  </a:lnTo>
                  <a:lnTo>
                    <a:pt x="289142" y="324228"/>
                  </a:lnTo>
                  <a:lnTo>
                    <a:pt x="287385" y="330255"/>
                  </a:lnTo>
                  <a:lnTo>
                    <a:pt x="285628" y="336450"/>
                  </a:lnTo>
                  <a:lnTo>
                    <a:pt x="284205" y="343733"/>
                  </a:lnTo>
                  <a:lnTo>
                    <a:pt x="279067" y="344640"/>
                  </a:lnTo>
                  <a:lnTo>
                    <a:pt x="274346" y="347158"/>
                  </a:lnTo>
                  <a:lnTo>
                    <a:pt x="270735" y="350933"/>
                  </a:lnTo>
                  <a:lnTo>
                    <a:pt x="181627" y="443689"/>
                  </a:lnTo>
                  <a:lnTo>
                    <a:pt x="124147" y="443689"/>
                  </a:lnTo>
                  <a:lnTo>
                    <a:pt x="96159" y="450566"/>
                  </a:lnTo>
                  <a:lnTo>
                    <a:pt x="72251" y="464366"/>
                  </a:lnTo>
                  <a:lnTo>
                    <a:pt x="54210" y="481431"/>
                  </a:lnTo>
                  <a:lnTo>
                    <a:pt x="43824" y="498103"/>
                  </a:lnTo>
                  <a:lnTo>
                    <a:pt x="38653" y="510611"/>
                  </a:lnTo>
                  <a:lnTo>
                    <a:pt x="28053" y="535754"/>
                  </a:lnTo>
                  <a:lnTo>
                    <a:pt x="14880" y="566831"/>
                  </a:lnTo>
                  <a:lnTo>
                    <a:pt x="1990" y="597138"/>
                  </a:lnTo>
                  <a:lnTo>
                    <a:pt x="0" y="606901"/>
                  </a:lnTo>
                  <a:lnTo>
                    <a:pt x="21715" y="632075"/>
                  </a:lnTo>
                  <a:lnTo>
                    <a:pt x="25083" y="632047"/>
                  </a:lnTo>
                  <a:lnTo>
                    <a:pt x="75786" y="551932"/>
                  </a:lnTo>
                  <a:lnTo>
                    <a:pt x="75786" y="770177"/>
                  </a:lnTo>
                  <a:lnTo>
                    <a:pt x="125987" y="770177"/>
                  </a:lnTo>
                  <a:lnTo>
                    <a:pt x="125987" y="619490"/>
                  </a:lnTo>
                  <a:lnTo>
                    <a:pt x="151088" y="619490"/>
                  </a:lnTo>
                  <a:lnTo>
                    <a:pt x="151088" y="770177"/>
                  </a:lnTo>
                  <a:lnTo>
                    <a:pt x="201289" y="770177"/>
                  </a:lnTo>
                  <a:lnTo>
                    <a:pt x="201289" y="495676"/>
                  </a:lnTo>
                  <a:lnTo>
                    <a:pt x="307214" y="385758"/>
                  </a:lnTo>
                  <a:lnTo>
                    <a:pt x="312566" y="377350"/>
                  </a:lnTo>
                  <a:lnTo>
                    <a:pt x="314224" y="367872"/>
                  </a:lnTo>
                  <a:lnTo>
                    <a:pt x="312210" y="358463"/>
                  </a:lnTo>
                  <a:lnTo>
                    <a:pt x="306545" y="350263"/>
                  </a:lnTo>
                  <a:lnTo>
                    <a:pt x="304892" y="348707"/>
                  </a:lnTo>
                  <a:lnTo>
                    <a:pt x="303031" y="347382"/>
                  </a:lnTo>
                  <a:lnTo>
                    <a:pt x="301023" y="346328"/>
                  </a:lnTo>
                  <a:lnTo>
                    <a:pt x="302361" y="340050"/>
                  </a:lnTo>
                  <a:lnTo>
                    <a:pt x="312190" y="298658"/>
                  </a:lnTo>
                  <a:lnTo>
                    <a:pt x="313908" y="267887"/>
                  </a:lnTo>
                  <a:lnTo>
                    <a:pt x="313670" y="252454"/>
                  </a:lnTo>
                  <a:lnTo>
                    <a:pt x="312190" y="237117"/>
                  </a:lnTo>
                  <a:lnTo>
                    <a:pt x="309477" y="221949"/>
                  </a:lnTo>
                  <a:lnTo>
                    <a:pt x="305541" y="207027"/>
                  </a:lnTo>
                  <a:lnTo>
                    <a:pt x="301742" y="193232"/>
                  </a:lnTo>
                  <a:lnTo>
                    <a:pt x="299075" y="179197"/>
                  </a:lnTo>
                  <a:lnTo>
                    <a:pt x="297549" y="164991"/>
                  </a:lnTo>
                  <a:lnTo>
                    <a:pt x="297174" y="150686"/>
                  </a:lnTo>
                  <a:lnTo>
                    <a:pt x="297216" y="150156"/>
                  </a:lnTo>
                  <a:lnTo>
                    <a:pt x="297216" y="149626"/>
                  </a:lnTo>
                  <a:lnTo>
                    <a:pt x="297174" y="149096"/>
                  </a:lnTo>
                  <a:lnTo>
                    <a:pt x="315059" y="137547"/>
                  </a:lnTo>
                  <a:lnTo>
                    <a:pt x="331321" y="117546"/>
                  </a:lnTo>
                  <a:lnTo>
                    <a:pt x="343143" y="92788"/>
                  </a:lnTo>
                  <a:lnTo>
                    <a:pt x="347710" y="66972"/>
                  </a:lnTo>
                  <a:close/>
                </a:path>
              </a:pathLst>
            </a:custGeom>
            <a:ln w="9762">
              <a:solidFill>
                <a:srgbClr val="169C9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6573" y="1783890"/>
              <a:ext cx="135267" cy="1353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55953" y="1464716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812393"/>
                  </a:moveTo>
                  <a:lnTo>
                    <a:pt x="812393" y="812393"/>
                  </a:lnTo>
                  <a:lnTo>
                    <a:pt x="812393" y="0"/>
                  </a:lnTo>
                  <a:lnTo>
                    <a:pt x="0" y="0"/>
                  </a:lnTo>
                  <a:lnTo>
                    <a:pt x="0" y="81239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59126" y="1294891"/>
            <a:ext cx="7871459" cy="8381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sz="1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analytics,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(Australia), </a:t>
            </a:r>
            <a:r>
              <a:rPr sz="1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(UK),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(UAE)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r>
              <a:rPr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underperformed significantly.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9129" y="2978785"/>
            <a:ext cx="10349230" cy="1477010"/>
            <a:chOff x="809129" y="2978785"/>
            <a:chExt cx="10349230" cy="1477010"/>
          </a:xfrm>
        </p:grpSpPr>
        <p:sp>
          <p:nvSpPr>
            <p:cNvPr id="11" name="object 11"/>
            <p:cNvSpPr/>
            <p:nvPr/>
          </p:nvSpPr>
          <p:spPr>
            <a:xfrm>
              <a:off x="809129" y="2978785"/>
              <a:ext cx="10349230" cy="1477010"/>
            </a:xfrm>
            <a:custGeom>
              <a:avLst/>
              <a:gdLst/>
              <a:ahLst/>
              <a:cxnLst/>
              <a:rect l="l" t="t" r="r" b="b"/>
              <a:pathLst>
                <a:path w="10349230" h="1477010">
                  <a:moveTo>
                    <a:pt x="10201008" y="0"/>
                  </a:moveTo>
                  <a:lnTo>
                    <a:pt x="147713" y="0"/>
                  </a:lnTo>
                  <a:lnTo>
                    <a:pt x="101022" y="7521"/>
                  </a:lnTo>
                  <a:lnTo>
                    <a:pt x="60473" y="28472"/>
                  </a:lnTo>
                  <a:lnTo>
                    <a:pt x="28498" y="60432"/>
                  </a:lnTo>
                  <a:lnTo>
                    <a:pt x="7530" y="100982"/>
                  </a:lnTo>
                  <a:lnTo>
                    <a:pt x="0" y="147700"/>
                  </a:lnTo>
                  <a:lnTo>
                    <a:pt x="0" y="1329308"/>
                  </a:lnTo>
                  <a:lnTo>
                    <a:pt x="7530" y="1376027"/>
                  </a:lnTo>
                  <a:lnTo>
                    <a:pt x="28498" y="1416577"/>
                  </a:lnTo>
                  <a:lnTo>
                    <a:pt x="60473" y="1448537"/>
                  </a:lnTo>
                  <a:lnTo>
                    <a:pt x="101022" y="1469488"/>
                  </a:lnTo>
                  <a:lnTo>
                    <a:pt x="147713" y="1477009"/>
                  </a:lnTo>
                  <a:lnTo>
                    <a:pt x="10201008" y="1477009"/>
                  </a:lnTo>
                  <a:lnTo>
                    <a:pt x="10247678" y="1469488"/>
                  </a:lnTo>
                  <a:lnTo>
                    <a:pt x="10288221" y="1448537"/>
                  </a:lnTo>
                  <a:lnTo>
                    <a:pt x="10320200" y="1416577"/>
                  </a:lnTo>
                  <a:lnTo>
                    <a:pt x="10341175" y="1376027"/>
                  </a:lnTo>
                  <a:lnTo>
                    <a:pt x="10348709" y="1329308"/>
                  </a:lnTo>
                  <a:lnTo>
                    <a:pt x="10348709" y="147700"/>
                  </a:lnTo>
                  <a:lnTo>
                    <a:pt x="10341175" y="100982"/>
                  </a:lnTo>
                  <a:lnTo>
                    <a:pt x="10320200" y="60432"/>
                  </a:lnTo>
                  <a:lnTo>
                    <a:pt x="10288221" y="28472"/>
                  </a:lnTo>
                  <a:lnTo>
                    <a:pt x="10247678" y="7521"/>
                  </a:lnTo>
                  <a:lnTo>
                    <a:pt x="10201008" y="0"/>
                  </a:lnTo>
                  <a:close/>
                </a:path>
              </a:pathLst>
            </a:custGeom>
            <a:solidFill>
              <a:srgbClr val="CCDEDE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3932" y="3789275"/>
              <a:ext cx="210570" cy="2190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8205" y="3789275"/>
              <a:ext cx="210570" cy="2190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2478" y="3789275"/>
              <a:ext cx="210570" cy="2190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95347" y="3434182"/>
              <a:ext cx="736600" cy="410209"/>
            </a:xfrm>
            <a:custGeom>
              <a:avLst/>
              <a:gdLst/>
              <a:ahLst/>
              <a:cxnLst/>
              <a:rect l="l" t="t" r="r" b="b"/>
              <a:pathLst>
                <a:path w="736600" h="410210">
                  <a:moveTo>
                    <a:pt x="736286" y="0"/>
                  </a:moveTo>
                  <a:lnTo>
                    <a:pt x="0" y="0"/>
                  </a:lnTo>
                  <a:lnTo>
                    <a:pt x="0" y="410203"/>
                  </a:lnTo>
                  <a:lnTo>
                    <a:pt x="67771" y="410203"/>
                  </a:lnTo>
                  <a:lnTo>
                    <a:pt x="66935" y="401831"/>
                  </a:lnTo>
                  <a:lnTo>
                    <a:pt x="72216" y="375827"/>
                  </a:lnTo>
                  <a:lnTo>
                    <a:pt x="86597" y="354532"/>
                  </a:lnTo>
                  <a:lnTo>
                    <a:pt x="107880" y="340144"/>
                  </a:lnTo>
                  <a:lnTo>
                    <a:pt x="133870" y="334859"/>
                  </a:lnTo>
                  <a:lnTo>
                    <a:pt x="159860" y="340144"/>
                  </a:lnTo>
                  <a:lnTo>
                    <a:pt x="181143" y="354532"/>
                  </a:lnTo>
                  <a:lnTo>
                    <a:pt x="195523" y="375827"/>
                  </a:lnTo>
                  <a:lnTo>
                    <a:pt x="200805" y="407691"/>
                  </a:lnTo>
                  <a:lnTo>
                    <a:pt x="199968" y="410203"/>
                  </a:lnTo>
                  <a:lnTo>
                    <a:pt x="301208" y="410203"/>
                  </a:lnTo>
                  <a:lnTo>
                    <a:pt x="320033" y="354532"/>
                  </a:lnTo>
                  <a:lnTo>
                    <a:pt x="367306" y="334859"/>
                  </a:lnTo>
                  <a:lnTo>
                    <a:pt x="393296" y="340144"/>
                  </a:lnTo>
                  <a:lnTo>
                    <a:pt x="414579" y="354532"/>
                  </a:lnTo>
                  <a:lnTo>
                    <a:pt x="428960" y="375827"/>
                  </a:lnTo>
                  <a:lnTo>
                    <a:pt x="434241" y="407691"/>
                  </a:lnTo>
                  <a:lnTo>
                    <a:pt x="433405" y="410203"/>
                  </a:lnTo>
                  <a:lnTo>
                    <a:pt x="534644" y="410203"/>
                  </a:lnTo>
                  <a:lnTo>
                    <a:pt x="553470" y="354533"/>
                  </a:lnTo>
                  <a:lnTo>
                    <a:pt x="600743" y="334860"/>
                  </a:lnTo>
                  <a:lnTo>
                    <a:pt x="626732" y="340144"/>
                  </a:lnTo>
                  <a:lnTo>
                    <a:pt x="648015" y="354533"/>
                  </a:lnTo>
                  <a:lnTo>
                    <a:pt x="662396" y="375828"/>
                  </a:lnTo>
                  <a:lnTo>
                    <a:pt x="667678" y="407692"/>
                  </a:lnTo>
                  <a:lnTo>
                    <a:pt x="666841" y="410203"/>
                  </a:lnTo>
                  <a:lnTo>
                    <a:pt x="736286" y="410203"/>
                  </a:lnTo>
                  <a:lnTo>
                    <a:pt x="736286" y="0"/>
                  </a:lnTo>
                  <a:close/>
                </a:path>
              </a:pathLst>
            </a:custGeom>
            <a:solidFill>
              <a:srgbClr val="169C9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95347" y="3434182"/>
              <a:ext cx="736600" cy="410209"/>
            </a:xfrm>
            <a:custGeom>
              <a:avLst/>
              <a:gdLst/>
              <a:ahLst/>
              <a:cxnLst/>
              <a:rect l="l" t="t" r="r" b="b"/>
              <a:pathLst>
                <a:path w="736600" h="410210">
                  <a:moveTo>
                    <a:pt x="0" y="0"/>
                  </a:moveTo>
                  <a:lnTo>
                    <a:pt x="0" y="410203"/>
                  </a:lnTo>
                  <a:lnTo>
                    <a:pt x="67771" y="410203"/>
                  </a:lnTo>
                  <a:lnTo>
                    <a:pt x="67771" y="407691"/>
                  </a:lnTo>
                  <a:lnTo>
                    <a:pt x="66935" y="404343"/>
                  </a:lnTo>
                  <a:lnTo>
                    <a:pt x="66935" y="401831"/>
                  </a:lnTo>
                  <a:lnTo>
                    <a:pt x="72216" y="375827"/>
                  </a:lnTo>
                  <a:lnTo>
                    <a:pt x="86597" y="354532"/>
                  </a:lnTo>
                  <a:lnTo>
                    <a:pt x="107880" y="340144"/>
                  </a:lnTo>
                  <a:lnTo>
                    <a:pt x="133870" y="334859"/>
                  </a:lnTo>
                  <a:lnTo>
                    <a:pt x="159860" y="340144"/>
                  </a:lnTo>
                  <a:lnTo>
                    <a:pt x="195523" y="375827"/>
                  </a:lnTo>
                  <a:lnTo>
                    <a:pt x="200805" y="407691"/>
                  </a:lnTo>
                  <a:lnTo>
                    <a:pt x="199968" y="410203"/>
                  </a:lnTo>
                  <a:lnTo>
                    <a:pt x="301208" y="410203"/>
                  </a:lnTo>
                  <a:lnTo>
                    <a:pt x="301208" y="407691"/>
                  </a:lnTo>
                  <a:lnTo>
                    <a:pt x="300371" y="404343"/>
                  </a:lnTo>
                  <a:lnTo>
                    <a:pt x="300371" y="401831"/>
                  </a:lnTo>
                  <a:lnTo>
                    <a:pt x="305653" y="375827"/>
                  </a:lnTo>
                  <a:lnTo>
                    <a:pt x="320033" y="354532"/>
                  </a:lnTo>
                  <a:lnTo>
                    <a:pt x="341317" y="340144"/>
                  </a:lnTo>
                  <a:lnTo>
                    <a:pt x="367306" y="334859"/>
                  </a:lnTo>
                  <a:lnTo>
                    <a:pt x="393296" y="340144"/>
                  </a:lnTo>
                  <a:lnTo>
                    <a:pt x="428960" y="375827"/>
                  </a:lnTo>
                  <a:lnTo>
                    <a:pt x="434241" y="407691"/>
                  </a:lnTo>
                  <a:lnTo>
                    <a:pt x="433405" y="410203"/>
                  </a:lnTo>
                  <a:lnTo>
                    <a:pt x="534644" y="410203"/>
                  </a:lnTo>
                  <a:lnTo>
                    <a:pt x="534644" y="407692"/>
                  </a:lnTo>
                  <a:lnTo>
                    <a:pt x="533807" y="404343"/>
                  </a:lnTo>
                  <a:lnTo>
                    <a:pt x="533807" y="401831"/>
                  </a:lnTo>
                  <a:lnTo>
                    <a:pt x="539089" y="375828"/>
                  </a:lnTo>
                  <a:lnTo>
                    <a:pt x="553470" y="354533"/>
                  </a:lnTo>
                  <a:lnTo>
                    <a:pt x="574753" y="340144"/>
                  </a:lnTo>
                  <a:lnTo>
                    <a:pt x="600743" y="334860"/>
                  </a:lnTo>
                  <a:lnTo>
                    <a:pt x="626732" y="340144"/>
                  </a:lnTo>
                  <a:lnTo>
                    <a:pt x="662396" y="375828"/>
                  </a:lnTo>
                  <a:lnTo>
                    <a:pt x="667678" y="407692"/>
                  </a:lnTo>
                  <a:lnTo>
                    <a:pt x="666841" y="410203"/>
                  </a:lnTo>
                  <a:lnTo>
                    <a:pt x="736286" y="410203"/>
                  </a:lnTo>
                  <a:lnTo>
                    <a:pt x="736286" y="0"/>
                  </a:lnTo>
                  <a:lnTo>
                    <a:pt x="0" y="0"/>
                  </a:lnTo>
                  <a:close/>
                </a:path>
              </a:pathLst>
            </a:custGeom>
            <a:ln w="9765">
              <a:solidFill>
                <a:srgbClr val="169C9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953" y="3311029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812406"/>
                  </a:moveTo>
                  <a:lnTo>
                    <a:pt x="812393" y="812406"/>
                  </a:lnTo>
                  <a:lnTo>
                    <a:pt x="812393" y="0"/>
                  </a:lnTo>
                  <a:lnTo>
                    <a:pt x="0" y="0"/>
                  </a:lnTo>
                  <a:lnTo>
                    <a:pt x="0" y="8124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59126" y="3421126"/>
            <a:ext cx="7819390" cy="55624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exhibited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costs,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engagement,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fatigue.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9129" y="4825110"/>
            <a:ext cx="10349230" cy="1477645"/>
            <a:chOff x="809129" y="4825110"/>
            <a:chExt cx="10349230" cy="1477645"/>
          </a:xfrm>
        </p:grpSpPr>
        <p:sp>
          <p:nvSpPr>
            <p:cNvPr id="20" name="object 20"/>
            <p:cNvSpPr/>
            <p:nvPr/>
          </p:nvSpPr>
          <p:spPr>
            <a:xfrm>
              <a:off x="809129" y="4825110"/>
              <a:ext cx="10349230" cy="1477645"/>
            </a:xfrm>
            <a:custGeom>
              <a:avLst/>
              <a:gdLst/>
              <a:ahLst/>
              <a:cxnLst/>
              <a:rect l="l" t="t" r="r" b="b"/>
              <a:pathLst>
                <a:path w="10349230" h="1477645">
                  <a:moveTo>
                    <a:pt x="10201008" y="0"/>
                  </a:moveTo>
                  <a:lnTo>
                    <a:pt x="147713" y="0"/>
                  </a:lnTo>
                  <a:lnTo>
                    <a:pt x="101022" y="7533"/>
                  </a:lnTo>
                  <a:lnTo>
                    <a:pt x="60473" y="28508"/>
                  </a:lnTo>
                  <a:lnTo>
                    <a:pt x="28498" y="60487"/>
                  </a:lnTo>
                  <a:lnTo>
                    <a:pt x="7530" y="101031"/>
                  </a:lnTo>
                  <a:lnTo>
                    <a:pt x="0" y="147700"/>
                  </a:lnTo>
                  <a:lnTo>
                    <a:pt x="0" y="1329372"/>
                  </a:lnTo>
                  <a:lnTo>
                    <a:pt x="7530" y="1376063"/>
                  </a:lnTo>
                  <a:lnTo>
                    <a:pt x="28498" y="1416612"/>
                  </a:lnTo>
                  <a:lnTo>
                    <a:pt x="60473" y="1448587"/>
                  </a:lnTo>
                  <a:lnTo>
                    <a:pt x="101022" y="1469556"/>
                  </a:lnTo>
                  <a:lnTo>
                    <a:pt x="147713" y="1477086"/>
                  </a:lnTo>
                  <a:lnTo>
                    <a:pt x="10201008" y="1477086"/>
                  </a:lnTo>
                  <a:lnTo>
                    <a:pt x="10247678" y="1469556"/>
                  </a:lnTo>
                  <a:lnTo>
                    <a:pt x="10288221" y="1448587"/>
                  </a:lnTo>
                  <a:lnTo>
                    <a:pt x="10320200" y="1416612"/>
                  </a:lnTo>
                  <a:lnTo>
                    <a:pt x="10341175" y="1376063"/>
                  </a:lnTo>
                  <a:lnTo>
                    <a:pt x="10348709" y="1329372"/>
                  </a:lnTo>
                  <a:lnTo>
                    <a:pt x="10348709" y="147700"/>
                  </a:lnTo>
                  <a:lnTo>
                    <a:pt x="10341175" y="101031"/>
                  </a:lnTo>
                  <a:lnTo>
                    <a:pt x="10320200" y="60487"/>
                  </a:lnTo>
                  <a:lnTo>
                    <a:pt x="10288221" y="28508"/>
                  </a:lnTo>
                  <a:lnTo>
                    <a:pt x="10247678" y="7533"/>
                  </a:lnTo>
                  <a:lnTo>
                    <a:pt x="10201008" y="0"/>
                  </a:lnTo>
                  <a:close/>
                </a:path>
              </a:pathLst>
            </a:custGeom>
            <a:solidFill>
              <a:srgbClr val="CCDEDE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512887" y="5676569"/>
              <a:ext cx="301625" cy="106680"/>
            </a:xfrm>
            <a:custGeom>
              <a:avLst/>
              <a:gdLst/>
              <a:ahLst/>
              <a:cxnLst/>
              <a:rect l="l" t="t" r="r" b="b"/>
              <a:pathLst>
                <a:path w="301625" h="106679">
                  <a:moveTo>
                    <a:pt x="17570" y="0"/>
                  </a:moveTo>
                  <a:lnTo>
                    <a:pt x="0" y="30974"/>
                  </a:lnTo>
                  <a:lnTo>
                    <a:pt x="0" y="106318"/>
                  </a:lnTo>
                  <a:lnTo>
                    <a:pt x="301208" y="106318"/>
                  </a:lnTo>
                  <a:lnTo>
                    <a:pt x="301208" y="79529"/>
                  </a:lnTo>
                  <a:lnTo>
                    <a:pt x="286984" y="65297"/>
                  </a:lnTo>
                  <a:lnTo>
                    <a:pt x="278552" y="55016"/>
                  </a:lnTo>
                  <a:lnTo>
                    <a:pt x="272237" y="43322"/>
                  </a:lnTo>
                  <a:lnTo>
                    <a:pt x="268276" y="30686"/>
                  </a:lnTo>
                  <a:lnTo>
                    <a:pt x="266903" y="17580"/>
                  </a:lnTo>
                  <a:lnTo>
                    <a:pt x="261883" y="12557"/>
                  </a:lnTo>
                  <a:lnTo>
                    <a:pt x="214065" y="34477"/>
                  </a:lnTo>
                  <a:lnTo>
                    <a:pt x="163475" y="44060"/>
                  </a:lnTo>
                  <a:lnTo>
                    <a:pt x="112364" y="41428"/>
                  </a:lnTo>
                  <a:lnTo>
                    <a:pt x="62979" y="26701"/>
                  </a:lnTo>
                  <a:lnTo>
                    <a:pt x="17570" y="0"/>
                  </a:lnTo>
                  <a:close/>
                </a:path>
              </a:pathLst>
            </a:custGeom>
            <a:solidFill>
              <a:srgbClr val="169C9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512887" y="5676569"/>
              <a:ext cx="301625" cy="106680"/>
            </a:xfrm>
            <a:custGeom>
              <a:avLst/>
              <a:gdLst/>
              <a:ahLst/>
              <a:cxnLst/>
              <a:rect l="l" t="t" r="r" b="b"/>
              <a:pathLst>
                <a:path w="301625" h="106679">
                  <a:moveTo>
                    <a:pt x="286984" y="65297"/>
                  </a:moveTo>
                  <a:lnTo>
                    <a:pt x="278552" y="55016"/>
                  </a:lnTo>
                  <a:lnTo>
                    <a:pt x="272237" y="43322"/>
                  </a:lnTo>
                  <a:lnTo>
                    <a:pt x="268276" y="30686"/>
                  </a:lnTo>
                  <a:lnTo>
                    <a:pt x="266903" y="17580"/>
                  </a:lnTo>
                  <a:lnTo>
                    <a:pt x="261883" y="12557"/>
                  </a:lnTo>
                  <a:lnTo>
                    <a:pt x="214065" y="34477"/>
                  </a:lnTo>
                  <a:lnTo>
                    <a:pt x="163475" y="44060"/>
                  </a:lnTo>
                  <a:lnTo>
                    <a:pt x="112364" y="41428"/>
                  </a:lnTo>
                  <a:lnTo>
                    <a:pt x="62979" y="26701"/>
                  </a:lnTo>
                  <a:lnTo>
                    <a:pt x="17570" y="0"/>
                  </a:lnTo>
                  <a:lnTo>
                    <a:pt x="15060" y="1674"/>
                  </a:lnTo>
                  <a:lnTo>
                    <a:pt x="8824" y="7429"/>
                  </a:lnTo>
                  <a:lnTo>
                    <a:pt x="4078" y="14440"/>
                  </a:lnTo>
                  <a:lnTo>
                    <a:pt x="1058" y="22393"/>
                  </a:lnTo>
                  <a:lnTo>
                    <a:pt x="0" y="30974"/>
                  </a:lnTo>
                  <a:lnTo>
                    <a:pt x="0" y="106318"/>
                  </a:lnTo>
                  <a:lnTo>
                    <a:pt x="301208" y="106318"/>
                  </a:lnTo>
                  <a:lnTo>
                    <a:pt x="301208" y="79529"/>
                  </a:lnTo>
                  <a:lnTo>
                    <a:pt x="286984" y="65297"/>
                  </a:lnTo>
                  <a:close/>
                </a:path>
              </a:pathLst>
            </a:custGeom>
            <a:ln w="9766">
              <a:solidFill>
                <a:srgbClr val="169C9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5070" y="5340176"/>
              <a:ext cx="204712" cy="33039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70215" y="5313246"/>
              <a:ext cx="504190" cy="504825"/>
            </a:xfrm>
            <a:custGeom>
              <a:avLst/>
              <a:gdLst/>
              <a:ahLst/>
              <a:cxnLst/>
              <a:rect l="l" t="t" r="r" b="b"/>
              <a:pathLst>
                <a:path w="504189" h="504825">
                  <a:moveTo>
                    <a:pt x="405217" y="343231"/>
                  </a:moveTo>
                  <a:lnTo>
                    <a:pt x="307901" y="343231"/>
                  </a:lnTo>
                  <a:lnTo>
                    <a:pt x="336349" y="370857"/>
                  </a:lnTo>
                  <a:lnTo>
                    <a:pt x="335799" y="380079"/>
                  </a:lnTo>
                  <a:lnTo>
                    <a:pt x="427548" y="490569"/>
                  </a:lnTo>
                  <a:lnTo>
                    <a:pt x="458610" y="504278"/>
                  </a:lnTo>
                  <a:lnTo>
                    <a:pt x="475435" y="501518"/>
                  </a:lnTo>
                  <a:lnTo>
                    <a:pt x="490300" y="492244"/>
                  </a:lnTo>
                  <a:lnTo>
                    <a:pt x="500327" y="477842"/>
                  </a:lnTo>
                  <a:lnTo>
                    <a:pt x="504000" y="461164"/>
                  </a:lnTo>
                  <a:lnTo>
                    <a:pt x="501242" y="444330"/>
                  </a:lnTo>
                  <a:lnTo>
                    <a:pt x="491973" y="429457"/>
                  </a:lnTo>
                  <a:lnTo>
                    <a:pt x="489463" y="426946"/>
                  </a:lnTo>
                  <a:lnTo>
                    <a:pt x="410814" y="347417"/>
                  </a:lnTo>
                  <a:lnTo>
                    <a:pt x="405217" y="343231"/>
                  </a:lnTo>
                  <a:close/>
                </a:path>
                <a:path w="504189" h="504825">
                  <a:moveTo>
                    <a:pt x="190765" y="0"/>
                  </a:moveTo>
                  <a:lnTo>
                    <a:pt x="146740" y="4727"/>
                  </a:lnTo>
                  <a:lnTo>
                    <a:pt x="106476" y="18856"/>
                  </a:lnTo>
                  <a:lnTo>
                    <a:pt x="71072" y="41230"/>
                  </a:lnTo>
                  <a:lnTo>
                    <a:pt x="41624" y="70691"/>
                  </a:lnTo>
                  <a:lnTo>
                    <a:pt x="19231" y="106083"/>
                  </a:lnTo>
                  <a:lnTo>
                    <a:pt x="4990" y="146249"/>
                  </a:lnTo>
                  <a:lnTo>
                    <a:pt x="0" y="190032"/>
                  </a:lnTo>
                  <a:lnTo>
                    <a:pt x="4990" y="233867"/>
                  </a:lnTo>
                  <a:lnTo>
                    <a:pt x="19231" y="274187"/>
                  </a:lnTo>
                  <a:lnTo>
                    <a:pt x="41624" y="309835"/>
                  </a:lnTo>
                  <a:lnTo>
                    <a:pt x="71072" y="339655"/>
                  </a:lnTo>
                  <a:lnTo>
                    <a:pt x="106476" y="362490"/>
                  </a:lnTo>
                  <a:lnTo>
                    <a:pt x="146740" y="377183"/>
                  </a:lnTo>
                  <a:lnTo>
                    <a:pt x="190765" y="382577"/>
                  </a:lnTo>
                  <a:lnTo>
                    <a:pt x="221892" y="380079"/>
                  </a:lnTo>
                  <a:lnTo>
                    <a:pt x="252157" y="372636"/>
                  </a:lnTo>
                  <a:lnTo>
                    <a:pt x="281010" y="360327"/>
                  </a:lnTo>
                  <a:lnTo>
                    <a:pt x="307901" y="343231"/>
                  </a:lnTo>
                  <a:lnTo>
                    <a:pt x="405217" y="343231"/>
                  </a:lnTo>
                  <a:lnTo>
                    <a:pt x="402068" y="340876"/>
                  </a:lnTo>
                  <a:lnTo>
                    <a:pt x="392302" y="336534"/>
                  </a:lnTo>
                  <a:lnTo>
                    <a:pt x="387479" y="335697"/>
                  </a:lnTo>
                  <a:lnTo>
                    <a:pt x="370653" y="335697"/>
                  </a:lnTo>
                  <a:lnTo>
                    <a:pt x="342205" y="308071"/>
                  </a:lnTo>
                  <a:lnTo>
                    <a:pt x="353631" y="290490"/>
                  </a:lnTo>
                  <a:lnTo>
                    <a:pt x="75302" y="290490"/>
                  </a:lnTo>
                  <a:lnTo>
                    <a:pt x="50054" y="248995"/>
                  </a:lnTo>
                  <a:lnTo>
                    <a:pt x="39384" y="203239"/>
                  </a:lnTo>
                  <a:lnTo>
                    <a:pt x="43012" y="156801"/>
                  </a:lnTo>
                  <a:lnTo>
                    <a:pt x="60656" y="113256"/>
                  </a:lnTo>
                  <a:lnTo>
                    <a:pt x="92035" y="76180"/>
                  </a:lnTo>
                  <a:lnTo>
                    <a:pt x="138367" y="48659"/>
                  </a:lnTo>
                  <a:lnTo>
                    <a:pt x="191601" y="39346"/>
                  </a:lnTo>
                  <a:lnTo>
                    <a:pt x="305159" y="39346"/>
                  </a:lnTo>
                  <a:lnTo>
                    <a:pt x="275200" y="20086"/>
                  </a:lnTo>
                  <a:lnTo>
                    <a:pt x="234834" y="5393"/>
                  </a:lnTo>
                  <a:lnTo>
                    <a:pt x="190765" y="0"/>
                  </a:lnTo>
                  <a:close/>
                </a:path>
                <a:path w="504189" h="504825">
                  <a:moveTo>
                    <a:pt x="381752" y="334702"/>
                  </a:moveTo>
                  <a:lnTo>
                    <a:pt x="370653" y="335697"/>
                  </a:lnTo>
                  <a:lnTo>
                    <a:pt x="387479" y="335697"/>
                  </a:lnTo>
                  <a:lnTo>
                    <a:pt x="381752" y="334702"/>
                  </a:lnTo>
                  <a:close/>
                </a:path>
                <a:path w="504189" h="504825">
                  <a:moveTo>
                    <a:pt x="189928" y="261190"/>
                  </a:moveTo>
                  <a:lnTo>
                    <a:pt x="137570" y="267547"/>
                  </a:lnTo>
                  <a:lnTo>
                    <a:pt x="97265" y="279712"/>
                  </a:lnTo>
                  <a:lnTo>
                    <a:pt x="75302" y="290490"/>
                  </a:lnTo>
                  <a:lnTo>
                    <a:pt x="353631" y="290490"/>
                  </a:lnTo>
                  <a:lnTo>
                    <a:pt x="354175" y="289653"/>
                  </a:lnTo>
                  <a:lnTo>
                    <a:pt x="307901" y="289653"/>
                  </a:lnTo>
                  <a:lnTo>
                    <a:pt x="295965" y="284316"/>
                  </a:lnTo>
                  <a:lnTo>
                    <a:pt x="259373" y="272073"/>
                  </a:lnTo>
                  <a:lnTo>
                    <a:pt x="207485" y="261949"/>
                  </a:lnTo>
                  <a:lnTo>
                    <a:pt x="189928" y="261190"/>
                  </a:lnTo>
                  <a:close/>
                </a:path>
                <a:path w="504189" h="504825">
                  <a:moveTo>
                    <a:pt x="305159" y="39346"/>
                  </a:moveTo>
                  <a:lnTo>
                    <a:pt x="191601" y="39346"/>
                  </a:lnTo>
                  <a:lnTo>
                    <a:pt x="239888" y="47074"/>
                  </a:lnTo>
                  <a:lnTo>
                    <a:pt x="281709" y="68626"/>
                  </a:lnTo>
                  <a:lnTo>
                    <a:pt x="314615" y="101549"/>
                  </a:lnTo>
                  <a:lnTo>
                    <a:pt x="336155" y="143393"/>
                  </a:lnTo>
                  <a:lnTo>
                    <a:pt x="343879" y="191707"/>
                  </a:lnTo>
                  <a:lnTo>
                    <a:pt x="341552" y="218430"/>
                  </a:lnTo>
                  <a:lnTo>
                    <a:pt x="334675" y="244133"/>
                  </a:lnTo>
                  <a:lnTo>
                    <a:pt x="323406" y="268110"/>
                  </a:lnTo>
                  <a:lnTo>
                    <a:pt x="307901" y="289653"/>
                  </a:lnTo>
                  <a:lnTo>
                    <a:pt x="354175" y="289653"/>
                  </a:lnTo>
                  <a:lnTo>
                    <a:pt x="359292" y="281779"/>
                  </a:lnTo>
                  <a:lnTo>
                    <a:pt x="371594" y="253447"/>
                  </a:lnTo>
                  <a:lnTo>
                    <a:pt x="379033" y="223545"/>
                  </a:lnTo>
                  <a:lnTo>
                    <a:pt x="381530" y="192544"/>
                  </a:lnTo>
                  <a:lnTo>
                    <a:pt x="376802" y="148710"/>
                  </a:lnTo>
                  <a:lnTo>
                    <a:pt x="362664" y="108390"/>
                  </a:lnTo>
                  <a:lnTo>
                    <a:pt x="340256" y="72741"/>
                  </a:lnTo>
                  <a:lnTo>
                    <a:pt x="310721" y="42921"/>
                  </a:lnTo>
                  <a:lnTo>
                    <a:pt x="305159" y="39346"/>
                  </a:lnTo>
                  <a:close/>
                </a:path>
              </a:pathLst>
            </a:custGeom>
            <a:solidFill>
              <a:srgbClr val="169C9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70215" y="5313246"/>
              <a:ext cx="504190" cy="504825"/>
            </a:xfrm>
            <a:custGeom>
              <a:avLst/>
              <a:gdLst/>
              <a:ahLst/>
              <a:cxnLst/>
              <a:rect l="l" t="t" r="r" b="b"/>
              <a:pathLst>
                <a:path w="504189" h="504825">
                  <a:moveTo>
                    <a:pt x="489463" y="426946"/>
                  </a:moveTo>
                  <a:lnTo>
                    <a:pt x="410814" y="347417"/>
                  </a:lnTo>
                  <a:lnTo>
                    <a:pt x="402068" y="340876"/>
                  </a:lnTo>
                  <a:lnTo>
                    <a:pt x="392302" y="336534"/>
                  </a:lnTo>
                  <a:lnTo>
                    <a:pt x="381752" y="334702"/>
                  </a:lnTo>
                  <a:lnTo>
                    <a:pt x="370653" y="335697"/>
                  </a:lnTo>
                  <a:lnTo>
                    <a:pt x="342205" y="308071"/>
                  </a:lnTo>
                  <a:lnTo>
                    <a:pt x="359292" y="281779"/>
                  </a:lnTo>
                  <a:lnTo>
                    <a:pt x="371594" y="253447"/>
                  </a:lnTo>
                  <a:lnTo>
                    <a:pt x="379033" y="223545"/>
                  </a:lnTo>
                  <a:lnTo>
                    <a:pt x="381530" y="192544"/>
                  </a:lnTo>
                  <a:lnTo>
                    <a:pt x="376802" y="148710"/>
                  </a:lnTo>
                  <a:lnTo>
                    <a:pt x="362664" y="108390"/>
                  </a:lnTo>
                  <a:lnTo>
                    <a:pt x="340256" y="72741"/>
                  </a:lnTo>
                  <a:lnTo>
                    <a:pt x="310721" y="42921"/>
                  </a:lnTo>
                  <a:lnTo>
                    <a:pt x="275200" y="20086"/>
                  </a:lnTo>
                  <a:lnTo>
                    <a:pt x="234834" y="5393"/>
                  </a:lnTo>
                  <a:lnTo>
                    <a:pt x="190765" y="0"/>
                  </a:lnTo>
                  <a:lnTo>
                    <a:pt x="146740" y="4727"/>
                  </a:lnTo>
                  <a:lnTo>
                    <a:pt x="106476" y="18856"/>
                  </a:lnTo>
                  <a:lnTo>
                    <a:pt x="71072" y="41230"/>
                  </a:lnTo>
                  <a:lnTo>
                    <a:pt x="41624" y="70691"/>
                  </a:lnTo>
                  <a:lnTo>
                    <a:pt x="19231" y="106083"/>
                  </a:lnTo>
                  <a:lnTo>
                    <a:pt x="4990" y="146249"/>
                  </a:lnTo>
                  <a:lnTo>
                    <a:pt x="0" y="190032"/>
                  </a:lnTo>
                  <a:lnTo>
                    <a:pt x="4990" y="233867"/>
                  </a:lnTo>
                  <a:lnTo>
                    <a:pt x="19231" y="274187"/>
                  </a:lnTo>
                  <a:lnTo>
                    <a:pt x="41624" y="309835"/>
                  </a:lnTo>
                  <a:lnTo>
                    <a:pt x="71072" y="339655"/>
                  </a:lnTo>
                  <a:lnTo>
                    <a:pt x="106476" y="362490"/>
                  </a:lnTo>
                  <a:lnTo>
                    <a:pt x="146740" y="377183"/>
                  </a:lnTo>
                  <a:lnTo>
                    <a:pt x="190765" y="382577"/>
                  </a:lnTo>
                  <a:lnTo>
                    <a:pt x="221892" y="380079"/>
                  </a:lnTo>
                  <a:lnTo>
                    <a:pt x="252157" y="372636"/>
                  </a:lnTo>
                  <a:lnTo>
                    <a:pt x="281010" y="360327"/>
                  </a:lnTo>
                  <a:lnTo>
                    <a:pt x="307901" y="343231"/>
                  </a:lnTo>
                  <a:lnTo>
                    <a:pt x="336349" y="370857"/>
                  </a:lnTo>
                  <a:lnTo>
                    <a:pt x="348062" y="411040"/>
                  </a:lnTo>
                  <a:lnTo>
                    <a:pt x="427548" y="490569"/>
                  </a:lnTo>
                  <a:lnTo>
                    <a:pt x="458610" y="504278"/>
                  </a:lnTo>
                  <a:lnTo>
                    <a:pt x="475435" y="501518"/>
                  </a:lnTo>
                  <a:lnTo>
                    <a:pt x="490300" y="492244"/>
                  </a:lnTo>
                  <a:lnTo>
                    <a:pt x="500327" y="477842"/>
                  </a:lnTo>
                  <a:lnTo>
                    <a:pt x="504000" y="461164"/>
                  </a:lnTo>
                  <a:lnTo>
                    <a:pt x="501242" y="444330"/>
                  </a:lnTo>
                  <a:lnTo>
                    <a:pt x="491973" y="429457"/>
                  </a:lnTo>
                  <a:lnTo>
                    <a:pt x="491136" y="428620"/>
                  </a:lnTo>
                  <a:lnTo>
                    <a:pt x="490300" y="427783"/>
                  </a:lnTo>
                  <a:lnTo>
                    <a:pt x="489463" y="426946"/>
                  </a:lnTo>
                  <a:close/>
                </a:path>
                <a:path w="504189" h="504825">
                  <a:moveTo>
                    <a:pt x="191601" y="39346"/>
                  </a:moveTo>
                  <a:lnTo>
                    <a:pt x="239888" y="47074"/>
                  </a:lnTo>
                  <a:lnTo>
                    <a:pt x="281709" y="68626"/>
                  </a:lnTo>
                  <a:lnTo>
                    <a:pt x="314615" y="101549"/>
                  </a:lnTo>
                  <a:lnTo>
                    <a:pt x="336155" y="143393"/>
                  </a:lnTo>
                  <a:lnTo>
                    <a:pt x="343879" y="191707"/>
                  </a:lnTo>
                  <a:lnTo>
                    <a:pt x="341552" y="218430"/>
                  </a:lnTo>
                  <a:lnTo>
                    <a:pt x="334675" y="244133"/>
                  </a:lnTo>
                  <a:lnTo>
                    <a:pt x="323406" y="268110"/>
                  </a:lnTo>
                  <a:lnTo>
                    <a:pt x="307901" y="289653"/>
                  </a:lnTo>
                  <a:lnTo>
                    <a:pt x="295965" y="284316"/>
                  </a:lnTo>
                  <a:lnTo>
                    <a:pt x="283951" y="279608"/>
                  </a:lnTo>
                  <a:lnTo>
                    <a:pt x="242286" y="267547"/>
                  </a:lnTo>
                  <a:lnTo>
                    <a:pt x="189928" y="261190"/>
                  </a:lnTo>
                  <a:lnTo>
                    <a:pt x="172371" y="261949"/>
                  </a:lnTo>
                  <a:lnTo>
                    <a:pt x="120483" y="272073"/>
                  </a:lnTo>
                  <a:lnTo>
                    <a:pt x="75302" y="290490"/>
                  </a:lnTo>
                  <a:lnTo>
                    <a:pt x="50054" y="248995"/>
                  </a:lnTo>
                  <a:lnTo>
                    <a:pt x="39384" y="203239"/>
                  </a:lnTo>
                  <a:lnTo>
                    <a:pt x="43012" y="156801"/>
                  </a:lnTo>
                  <a:lnTo>
                    <a:pt x="60656" y="113256"/>
                  </a:lnTo>
                  <a:lnTo>
                    <a:pt x="92035" y="76180"/>
                  </a:lnTo>
                  <a:lnTo>
                    <a:pt x="114064" y="60183"/>
                  </a:lnTo>
                  <a:lnTo>
                    <a:pt x="138367" y="48659"/>
                  </a:lnTo>
                  <a:lnTo>
                    <a:pt x="164396" y="41687"/>
                  </a:lnTo>
                  <a:lnTo>
                    <a:pt x="191601" y="39346"/>
                  </a:lnTo>
                  <a:close/>
                </a:path>
              </a:pathLst>
            </a:custGeom>
            <a:ln w="9764">
              <a:solidFill>
                <a:srgbClr val="169C9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0756" y="5382033"/>
              <a:ext cx="178775" cy="1788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7199" y="5340333"/>
              <a:ext cx="203039" cy="33023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55953" y="515744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812406"/>
                  </a:moveTo>
                  <a:lnTo>
                    <a:pt x="812393" y="812406"/>
                  </a:lnTo>
                  <a:lnTo>
                    <a:pt x="812393" y="0"/>
                  </a:lnTo>
                  <a:lnTo>
                    <a:pt x="0" y="0"/>
                  </a:lnTo>
                  <a:lnTo>
                    <a:pt x="0" y="8124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659126" y="5128005"/>
            <a:ext cx="8275955" cy="55560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Discontinuing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GlobalShala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reallocate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markets,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1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  <a:r>
              <a:rPr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522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Calisto MT</vt:lpstr>
      <vt:lpstr>Corbel</vt:lpstr>
      <vt:lpstr>Rockwell</vt:lpstr>
      <vt:lpstr>Times New Roman</vt:lpstr>
      <vt:lpstr>Wingdings 2</vt:lpstr>
      <vt:lpstr>Office Theme</vt:lpstr>
      <vt:lpstr>1_Office Theme</vt:lpstr>
      <vt:lpstr>Slate</vt:lpstr>
      <vt:lpstr>PowerPoint Presentation</vt:lpstr>
      <vt:lpstr>PowerPoint Presentation</vt:lpstr>
      <vt:lpstr>PowerPoint Presentation</vt:lpstr>
      <vt:lpstr>Explanation of Facebook Ads</vt:lpstr>
      <vt:lpstr>OVERVIEW OF ALL SUPERHERO U AD CAMPAIGNS</vt:lpstr>
      <vt:lpstr>PowerPoint Presentation</vt:lpstr>
      <vt:lpstr>PowerPoint Presentation</vt:lpstr>
      <vt:lpstr>Explanation of Campaigns Recommended for Discontinuation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Charan Teja Dasu</dc:creator>
  <cp:lastModifiedBy>Charan Teja Dasu</cp:lastModifiedBy>
  <cp:revision>1</cp:revision>
  <dcterms:created xsi:type="dcterms:W3CDTF">2025-06-28T14:59:04Z</dcterms:created>
  <dcterms:modified xsi:type="dcterms:W3CDTF">2025-09-13T16:58:51Z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2025-06-28T00:00:00Z</vt:filetime>
  </property>
  <property fmtid="{D5CDD505-2E9C-101B-9397-08002B2CF9AE}" pid="5" name="Producer">
    <vt:lpwstr>3-Heights(TM) PDF Security Shell 4.8.25.2 (http://www.pdf-tools.com)</vt:lpwstr>
  </property>
</Properties>
</file>