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8" r:id="rId2"/>
    <p:sldId id="256" r:id="rId3"/>
    <p:sldId id="270" r:id="rId4"/>
    <p:sldId id="267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0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29886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4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288688" cy="6912386"/>
          </a:xfrm>
          <a:prstGeom prst="rect">
            <a:avLst/>
          </a:prstGeom>
        </p:spPr>
      </p:pic>
      <p:pic>
        <p:nvPicPr>
          <p:cNvPr id="4" name="image2.png" descr="VI-B2 多媒体办公系统-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766" y="196850"/>
            <a:ext cx="1806309" cy="616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hape 24"/>
          <p:cNvSpPr/>
          <p:nvPr userDrawn="1"/>
        </p:nvSpPr>
        <p:spPr>
          <a:xfrm>
            <a:off x="4290695" y="6603999"/>
            <a:ext cx="360997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上海与德通讯技术有限公司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Shanghai Wind Communication Technologies </a:t>
            </a: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Co.,Ltd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4588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288688" cy="6912386"/>
          </a:xfrm>
          <a:prstGeom prst="rect">
            <a:avLst/>
          </a:prstGeom>
        </p:spPr>
      </p:pic>
      <p:pic>
        <p:nvPicPr>
          <p:cNvPr id="7" name="image2.png" descr="VI-B2 多媒体办公系统-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766" y="196850"/>
            <a:ext cx="1806309" cy="616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Shape 24"/>
          <p:cNvSpPr/>
          <p:nvPr userDrawn="1"/>
        </p:nvSpPr>
        <p:spPr>
          <a:xfrm>
            <a:off x="4290695" y="6603999"/>
            <a:ext cx="360997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上海与德通讯技术有限公司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Shanghai Wind Communication Technologies </a:t>
            </a: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Co.,Ltd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2603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6" name="image3.png" descr="5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09236" y="165100"/>
            <a:ext cx="1179514" cy="277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39"/>
          <p:cNvSpPr/>
          <p:nvPr userDrawn="1"/>
        </p:nvSpPr>
        <p:spPr>
          <a:xfrm>
            <a:off x="4318634" y="6612890"/>
            <a:ext cx="355409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/>
                <a:sym typeface="Arial" panose="020B0604020202020204"/>
              </a:rPr>
              <a:t>与 德 通 讯 内 部 资 料    严 禁 外 传</a:t>
            </a:r>
            <a:endParaRPr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image4.png" descr="2——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18" y="-12504"/>
            <a:ext cx="12192000" cy="6858000"/>
          </a:xfrm>
          <a:prstGeom prst="rect">
            <a:avLst/>
          </a:prstGeom>
          <a:ln w="12700">
            <a:noFill/>
            <a:prstDash val="lgDashDotDot"/>
            <a:miter lim="400000"/>
            <a:headEnd/>
            <a:tailEnd/>
          </a:ln>
        </p:spPr>
      </p:pic>
      <p:pic>
        <p:nvPicPr>
          <p:cNvPr id="9" name="image3.png" descr="5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61636" y="188640"/>
            <a:ext cx="1179514" cy="277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Shape 39"/>
          <p:cNvSpPr/>
          <p:nvPr userDrawn="1"/>
        </p:nvSpPr>
        <p:spPr>
          <a:xfrm>
            <a:off x="4471034" y="6613325"/>
            <a:ext cx="355409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/>
                <a:sym typeface="Arial" panose="020B0604020202020204"/>
              </a:rPr>
              <a:t>与 德 通 讯 内 部 资 料    严 禁 外 传</a:t>
            </a:r>
            <a:endParaRPr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549274" y="123824"/>
            <a:ext cx="605290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marL="1270" indent="-127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2000" dirty="0">
                <a:latin typeface="+mj-lt"/>
                <a:ea typeface="+mj-ea"/>
                <a:cs typeface="+mj-cs"/>
                <a:sym typeface="Helvetica"/>
              </a:rPr>
              <a:t>签到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26" name="Picture 2" descr="C:\Users\chengyonghui\Desktop\签到二维码-APP&amp;SCM代码规范讲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314575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18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027932" y="2532061"/>
            <a:ext cx="8164070" cy="1776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47" y="0"/>
                </a:moveTo>
                <a:cubicBezTo>
                  <a:pt x="5431" y="0"/>
                  <a:pt x="8116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lnTo>
                  <a:pt x="21600" y="21600"/>
                </a:lnTo>
                <a:cubicBezTo>
                  <a:pt x="18000" y="21600"/>
                  <a:pt x="14400" y="21600"/>
                  <a:pt x="10800" y="21600"/>
                </a:cubicBezTo>
                <a:cubicBezTo>
                  <a:pt x="8134" y="21600"/>
                  <a:pt x="5469" y="21600"/>
                  <a:pt x="2803" y="21600"/>
                </a:cubicBezTo>
                <a:lnTo>
                  <a:pt x="0" y="10800"/>
                </a:lnTo>
                <a:lnTo>
                  <a:pt x="2747" y="0"/>
                </a:lnTo>
                <a:close/>
              </a:path>
            </a:pathLst>
          </a:custGeom>
          <a:solidFill>
            <a:srgbClr val="85DDFF">
              <a:alpha val="3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925885" y="2446441"/>
            <a:ext cx="7210675" cy="1846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r">
              <a:lnSpc>
                <a:spcPct val="150000"/>
              </a:lnSpc>
              <a:defRPr sz="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APP&amp;SCM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代码规范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defRPr sz="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2017.5.31</a:t>
            </a:r>
            <a:endParaRPr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-500495" y="2532061"/>
            <a:ext cx="1258181" cy="1776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01" y="0"/>
                </a:moveTo>
                <a:lnTo>
                  <a:pt x="0" y="0"/>
                </a:lnTo>
                <a:lnTo>
                  <a:pt x="0" y="21600"/>
                </a:lnTo>
                <a:lnTo>
                  <a:pt x="3698" y="21600"/>
                </a:lnTo>
                <a:lnTo>
                  <a:pt x="21600" y="10800"/>
                </a:lnTo>
                <a:lnTo>
                  <a:pt x="3901" y="0"/>
                </a:lnTo>
                <a:close/>
              </a:path>
            </a:pathLst>
          </a:custGeom>
          <a:solidFill>
            <a:srgbClr val="85DDFF">
              <a:alpha val="3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"/>
          <p:cNvSpPr/>
          <p:nvPr/>
        </p:nvSpPr>
        <p:spPr>
          <a:xfrm>
            <a:off x="2855640" y="3069928"/>
            <a:ext cx="2675694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0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4000" dirty="0" smtClean="0"/>
              <a:t>代码规范</a:t>
            </a:r>
            <a:endParaRPr sz="4000" dirty="0"/>
          </a:p>
        </p:txBody>
      </p:sp>
      <p:sp>
        <p:nvSpPr>
          <p:cNvPr id="3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36"/>
          <p:cNvSpPr/>
          <p:nvPr/>
        </p:nvSpPr>
        <p:spPr>
          <a:xfrm>
            <a:off x="549274" y="123824"/>
            <a:ext cx="1560919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marL="1270" indent="-127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Contents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</a:p>
        </p:txBody>
      </p:sp>
      <p:sp>
        <p:nvSpPr>
          <p:cNvPr id="5" name="Shape 40"/>
          <p:cNvSpPr/>
          <p:nvPr/>
        </p:nvSpPr>
        <p:spPr>
          <a:xfrm>
            <a:off x="6600056" y="2348880"/>
            <a:ext cx="4786346" cy="26879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dirty="0">
                <a:solidFill>
                  <a:srgbClr val="7F7F7F"/>
                </a:solidFill>
              </a:rPr>
              <a:t>一</a:t>
            </a:r>
            <a:r>
              <a:rPr sz="2400" dirty="0" smtClean="0">
                <a:solidFill>
                  <a:srgbClr val="7F7F7F"/>
                </a:solidFill>
              </a:rPr>
              <a:t>. </a:t>
            </a:r>
            <a:r>
              <a:rPr lang="zh-CN" altLang="en-US" sz="2400" dirty="0">
                <a:solidFill>
                  <a:srgbClr val="7F7F7F"/>
                </a:solidFill>
              </a:rPr>
              <a:t>自检</a:t>
            </a:r>
            <a:endParaRPr sz="24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dirty="0">
                <a:solidFill>
                  <a:srgbClr val="7F7F7F"/>
                </a:solidFill>
              </a:rPr>
              <a:t>二</a:t>
            </a:r>
            <a:r>
              <a:rPr sz="2400" dirty="0" smtClean="0">
                <a:solidFill>
                  <a:srgbClr val="7F7F7F"/>
                </a:solidFill>
              </a:rPr>
              <a:t>. </a:t>
            </a:r>
            <a:r>
              <a:rPr lang="en-US" altLang="zh-CN" sz="2400" dirty="0">
                <a:solidFill>
                  <a:srgbClr val="7F7F7F"/>
                </a:solidFill>
              </a:rPr>
              <a:t>Review</a:t>
            </a:r>
            <a:endParaRPr lang="en-US" altLang="zh-CN" sz="2400" dirty="0" smtClean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dirty="0">
                <a:solidFill>
                  <a:srgbClr val="7F7F7F"/>
                </a:solidFill>
              </a:rPr>
              <a:t>三</a:t>
            </a:r>
            <a:r>
              <a:rPr sz="2400" dirty="0" smtClean="0">
                <a:solidFill>
                  <a:srgbClr val="7F7F7F"/>
                </a:solidFill>
              </a:rPr>
              <a:t>. </a:t>
            </a:r>
            <a:r>
              <a:rPr lang="en-US" altLang="zh-CN" sz="2400" dirty="0">
                <a:solidFill>
                  <a:srgbClr val="7F7F7F"/>
                </a:solidFill>
              </a:rPr>
              <a:t>Merge</a:t>
            </a:r>
            <a:endParaRPr sz="24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7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>
            <a:spLocks/>
          </p:cNvSpPr>
          <p:nvPr/>
        </p:nvSpPr>
        <p:spPr>
          <a:xfrm>
            <a:off x="6168008" y="3068960"/>
            <a:ext cx="4324352" cy="79057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t">
            <a:normAutofit/>
          </a:bodyPr>
          <a:lstStyle>
            <a:lvl1pPr marL="0" marR="0" indent="0" algn="ctr" defTabSz="758825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8" name="Shape 256"/>
          <p:cNvSpPr txBox="1">
            <a:spLocks/>
          </p:cNvSpPr>
          <p:nvPr/>
        </p:nvSpPr>
        <p:spPr>
          <a:xfrm>
            <a:off x="6960096" y="3789040"/>
            <a:ext cx="2808312" cy="32226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成为最值得客户信赖的高科技企业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549274" y="123824"/>
            <a:ext cx="605290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marL="1270" indent="-127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2000" dirty="0">
                <a:latin typeface="+mj-lt"/>
                <a:ea typeface="+mj-ea"/>
                <a:cs typeface="+mj-cs"/>
                <a:sym typeface="Helvetica"/>
              </a:rPr>
              <a:t>评估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50" name="Picture 2" descr="C:\Users\chengyonghui\Desktop\评估二维码-学习效果现场评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314575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71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31</Words>
  <Application>Microsoft Office PowerPoint</Application>
  <PresentationFormat>自定义</PresentationFormat>
  <Paragraphs>13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丁萍</dc:creator>
  <cp:lastModifiedBy>程永慧</cp:lastModifiedBy>
  <cp:revision>59</cp:revision>
  <dcterms:created xsi:type="dcterms:W3CDTF">2016-09-26T03:21:11Z</dcterms:created>
  <dcterms:modified xsi:type="dcterms:W3CDTF">2017-05-30T02:12:04Z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