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8803600" cy="36009263"/>
  <p:notesSz cx="6858000" cy="9144000"/>
  <p:defaultTextStyle>
    <a:defPPr>
      <a:defRPr lang="en-US"/>
    </a:defPPr>
    <a:lvl1pPr marL="0" algn="l" defTabSz="1851566" rtl="0" eaLnBrk="1" latinLnBrk="0" hangingPunct="1">
      <a:defRPr sz="7300" kern="1200">
        <a:solidFill>
          <a:schemeClr val="tx1"/>
        </a:solidFill>
        <a:latin typeface="+mn-lt"/>
        <a:ea typeface="+mn-ea"/>
        <a:cs typeface="+mn-cs"/>
      </a:defRPr>
    </a:lvl1pPr>
    <a:lvl2pPr marL="1851566" algn="l" defTabSz="1851566" rtl="0" eaLnBrk="1" latinLnBrk="0" hangingPunct="1">
      <a:defRPr sz="7300" kern="1200">
        <a:solidFill>
          <a:schemeClr val="tx1"/>
        </a:solidFill>
        <a:latin typeface="+mn-lt"/>
        <a:ea typeface="+mn-ea"/>
        <a:cs typeface="+mn-cs"/>
      </a:defRPr>
    </a:lvl2pPr>
    <a:lvl3pPr marL="3703132" algn="l" defTabSz="1851566" rtl="0" eaLnBrk="1" latinLnBrk="0" hangingPunct="1">
      <a:defRPr sz="7300" kern="1200">
        <a:solidFill>
          <a:schemeClr val="tx1"/>
        </a:solidFill>
        <a:latin typeface="+mn-lt"/>
        <a:ea typeface="+mn-ea"/>
        <a:cs typeface="+mn-cs"/>
      </a:defRPr>
    </a:lvl3pPr>
    <a:lvl4pPr marL="5554699" algn="l" defTabSz="1851566" rtl="0" eaLnBrk="1" latinLnBrk="0" hangingPunct="1">
      <a:defRPr sz="7300" kern="1200">
        <a:solidFill>
          <a:schemeClr val="tx1"/>
        </a:solidFill>
        <a:latin typeface="+mn-lt"/>
        <a:ea typeface="+mn-ea"/>
        <a:cs typeface="+mn-cs"/>
      </a:defRPr>
    </a:lvl4pPr>
    <a:lvl5pPr marL="7406265" algn="l" defTabSz="1851566" rtl="0" eaLnBrk="1" latinLnBrk="0" hangingPunct="1">
      <a:defRPr sz="7300" kern="1200">
        <a:solidFill>
          <a:schemeClr val="tx1"/>
        </a:solidFill>
        <a:latin typeface="+mn-lt"/>
        <a:ea typeface="+mn-ea"/>
        <a:cs typeface="+mn-cs"/>
      </a:defRPr>
    </a:lvl5pPr>
    <a:lvl6pPr marL="9257831" algn="l" defTabSz="1851566" rtl="0" eaLnBrk="1" latinLnBrk="0" hangingPunct="1">
      <a:defRPr sz="7300" kern="1200">
        <a:solidFill>
          <a:schemeClr val="tx1"/>
        </a:solidFill>
        <a:latin typeface="+mn-lt"/>
        <a:ea typeface="+mn-ea"/>
        <a:cs typeface="+mn-cs"/>
      </a:defRPr>
    </a:lvl6pPr>
    <a:lvl7pPr marL="11109398" algn="l" defTabSz="1851566" rtl="0" eaLnBrk="1" latinLnBrk="0" hangingPunct="1">
      <a:defRPr sz="7300" kern="1200">
        <a:solidFill>
          <a:schemeClr val="tx1"/>
        </a:solidFill>
        <a:latin typeface="+mn-lt"/>
        <a:ea typeface="+mn-ea"/>
        <a:cs typeface="+mn-cs"/>
      </a:defRPr>
    </a:lvl7pPr>
    <a:lvl8pPr marL="12960964" algn="l" defTabSz="1851566" rtl="0" eaLnBrk="1" latinLnBrk="0" hangingPunct="1">
      <a:defRPr sz="7300" kern="1200">
        <a:solidFill>
          <a:schemeClr val="tx1"/>
        </a:solidFill>
        <a:latin typeface="+mn-lt"/>
        <a:ea typeface="+mn-ea"/>
        <a:cs typeface="+mn-cs"/>
      </a:defRPr>
    </a:lvl8pPr>
    <a:lvl9pPr marL="14812531" algn="l" defTabSz="1851566" rtl="0" eaLnBrk="1" latinLnBrk="0" hangingPunct="1">
      <a:defRPr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70" userDrawn="1">
          <p15:clr>
            <a:srgbClr val="A4A3A4"/>
          </p15:clr>
        </p15:guide>
        <p15:guide id="2" pos="9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F00"/>
    <a:srgbClr val="FFF200"/>
    <a:srgbClr val="9BBB59"/>
    <a:srgbClr val="F1FE4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165" autoAdjust="0"/>
    <p:restoredTop sz="94641" autoAdjust="0"/>
  </p:normalViewPr>
  <p:slideViewPr>
    <p:cSldViewPr snapToGrid="0" snapToObjects="1">
      <p:cViewPr>
        <p:scale>
          <a:sx n="33" d="100"/>
          <a:sy n="33" d="100"/>
        </p:scale>
        <p:origin x="1171" y="-1661"/>
      </p:cViewPr>
      <p:guideLst>
        <p:guide orient="horz" pos="11270"/>
        <p:guide pos="907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11186214"/>
            <a:ext cx="24483061" cy="7718652"/>
          </a:xfrm>
        </p:spPr>
        <p:txBody>
          <a:bodyPr/>
          <a:lstStyle/>
          <a:p>
            <a:r>
              <a:rPr lang="en-US"/>
              <a:t>Click to edit Master title style</a:t>
            </a:r>
          </a:p>
        </p:txBody>
      </p:sp>
      <p:sp>
        <p:nvSpPr>
          <p:cNvPr id="3" name="Subtitle 2"/>
          <p:cNvSpPr>
            <a:spLocks noGrp="1"/>
          </p:cNvSpPr>
          <p:nvPr>
            <p:ph type="subTitle" idx="1"/>
          </p:nvPr>
        </p:nvSpPr>
        <p:spPr>
          <a:xfrm>
            <a:off x="4320541" y="20405250"/>
            <a:ext cx="20162520" cy="9202367"/>
          </a:xfrm>
        </p:spPr>
        <p:txBody>
          <a:bodyPr/>
          <a:lstStyle>
            <a:lvl1pPr marL="0" indent="0" algn="ctr">
              <a:buNone/>
              <a:defRPr>
                <a:solidFill>
                  <a:schemeClr val="tx1">
                    <a:tint val="75000"/>
                  </a:schemeClr>
                </a:solidFill>
              </a:defRPr>
            </a:lvl1pPr>
            <a:lvl2pPr marL="1851566" indent="0" algn="ctr">
              <a:buNone/>
              <a:defRPr>
                <a:solidFill>
                  <a:schemeClr val="tx1">
                    <a:tint val="75000"/>
                  </a:schemeClr>
                </a:solidFill>
              </a:defRPr>
            </a:lvl2pPr>
            <a:lvl3pPr marL="3703132" indent="0" algn="ctr">
              <a:buNone/>
              <a:defRPr>
                <a:solidFill>
                  <a:schemeClr val="tx1">
                    <a:tint val="75000"/>
                  </a:schemeClr>
                </a:solidFill>
              </a:defRPr>
            </a:lvl3pPr>
            <a:lvl4pPr marL="5554699" indent="0" algn="ctr">
              <a:buNone/>
              <a:defRPr>
                <a:solidFill>
                  <a:schemeClr val="tx1">
                    <a:tint val="75000"/>
                  </a:schemeClr>
                </a:solidFill>
              </a:defRPr>
            </a:lvl4pPr>
            <a:lvl5pPr marL="7406265" indent="0" algn="ctr">
              <a:buNone/>
              <a:defRPr>
                <a:solidFill>
                  <a:schemeClr val="tx1">
                    <a:tint val="75000"/>
                  </a:schemeClr>
                </a:solidFill>
              </a:defRPr>
            </a:lvl5pPr>
            <a:lvl6pPr marL="9257831" indent="0" algn="ctr">
              <a:buNone/>
              <a:defRPr>
                <a:solidFill>
                  <a:schemeClr val="tx1">
                    <a:tint val="75000"/>
                  </a:schemeClr>
                </a:solidFill>
              </a:defRPr>
            </a:lvl6pPr>
            <a:lvl7pPr marL="11109398" indent="0" algn="ctr">
              <a:buNone/>
              <a:defRPr>
                <a:solidFill>
                  <a:schemeClr val="tx1">
                    <a:tint val="75000"/>
                  </a:schemeClr>
                </a:solidFill>
              </a:defRPr>
            </a:lvl7pPr>
            <a:lvl8pPr marL="12960964" indent="0" algn="ctr">
              <a:buNone/>
              <a:defRPr>
                <a:solidFill>
                  <a:schemeClr val="tx1">
                    <a:tint val="75000"/>
                  </a:schemeClr>
                </a:solidFill>
              </a:defRPr>
            </a:lvl8pPr>
            <a:lvl9pPr marL="1481253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F958A4-0899-EC46-861B-345FD095F416}"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49452-F86A-974C-B757-DB67CD12B88C}" type="slidenum">
              <a:rPr lang="en-US" smtClean="0"/>
              <a:t>‹#›</a:t>
            </a:fld>
            <a:endParaRPr lang="en-US"/>
          </a:p>
        </p:txBody>
      </p:sp>
    </p:spTree>
    <p:extLst>
      <p:ext uri="{BB962C8B-B14F-4D97-AF65-F5344CB8AC3E}">
        <p14:creationId xmlns:p14="http://schemas.microsoft.com/office/powerpoint/2010/main" val="65492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958A4-0899-EC46-861B-345FD095F416}"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49452-F86A-974C-B757-DB67CD12B88C}" type="slidenum">
              <a:rPr lang="en-US" smtClean="0"/>
              <a:t>‹#›</a:t>
            </a:fld>
            <a:endParaRPr lang="en-US"/>
          </a:p>
        </p:txBody>
      </p:sp>
    </p:spTree>
    <p:extLst>
      <p:ext uri="{BB962C8B-B14F-4D97-AF65-F5344CB8AC3E}">
        <p14:creationId xmlns:p14="http://schemas.microsoft.com/office/powerpoint/2010/main" val="420292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10" y="1442043"/>
            <a:ext cx="6480810" cy="3072457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40180" y="1442043"/>
            <a:ext cx="18962370" cy="307245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958A4-0899-EC46-861B-345FD095F416}"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49452-F86A-974C-B757-DB67CD12B88C}" type="slidenum">
              <a:rPr lang="en-US" smtClean="0"/>
              <a:t>‹#›</a:t>
            </a:fld>
            <a:endParaRPr lang="en-US"/>
          </a:p>
        </p:txBody>
      </p:sp>
    </p:spTree>
    <p:extLst>
      <p:ext uri="{BB962C8B-B14F-4D97-AF65-F5344CB8AC3E}">
        <p14:creationId xmlns:p14="http://schemas.microsoft.com/office/powerpoint/2010/main" val="86049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958A4-0899-EC46-861B-345FD095F416}"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49452-F86A-974C-B757-DB67CD12B88C}" type="slidenum">
              <a:rPr lang="en-US" smtClean="0"/>
              <a:t>‹#›</a:t>
            </a:fld>
            <a:endParaRPr lang="en-US"/>
          </a:p>
        </p:txBody>
      </p:sp>
    </p:spTree>
    <p:extLst>
      <p:ext uri="{BB962C8B-B14F-4D97-AF65-F5344CB8AC3E}">
        <p14:creationId xmlns:p14="http://schemas.microsoft.com/office/powerpoint/2010/main" val="1066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5286" y="23139288"/>
            <a:ext cx="24483061" cy="7151840"/>
          </a:xfrm>
        </p:spPr>
        <p:txBody>
          <a:bodyPr anchor="t"/>
          <a:lstStyle>
            <a:lvl1pPr algn="l">
              <a:defRPr sz="16200" b="1" cap="all"/>
            </a:lvl1pPr>
          </a:lstStyle>
          <a:p>
            <a:r>
              <a:rPr lang="en-US"/>
              <a:t>Click to edit Master title style</a:t>
            </a:r>
          </a:p>
        </p:txBody>
      </p:sp>
      <p:sp>
        <p:nvSpPr>
          <p:cNvPr id="3" name="Text Placeholder 2"/>
          <p:cNvSpPr>
            <a:spLocks noGrp="1"/>
          </p:cNvSpPr>
          <p:nvPr>
            <p:ph type="body" idx="1"/>
          </p:nvPr>
        </p:nvSpPr>
        <p:spPr>
          <a:xfrm>
            <a:off x="2275286" y="15262265"/>
            <a:ext cx="24483061" cy="7877024"/>
          </a:xfrm>
        </p:spPr>
        <p:txBody>
          <a:bodyPr anchor="b"/>
          <a:lstStyle>
            <a:lvl1pPr marL="0" indent="0">
              <a:buNone/>
              <a:defRPr sz="8100">
                <a:solidFill>
                  <a:schemeClr val="tx1">
                    <a:tint val="75000"/>
                  </a:schemeClr>
                </a:solidFill>
              </a:defRPr>
            </a:lvl1pPr>
            <a:lvl2pPr marL="1851566" indent="0">
              <a:buNone/>
              <a:defRPr sz="7300">
                <a:solidFill>
                  <a:schemeClr val="tx1">
                    <a:tint val="75000"/>
                  </a:schemeClr>
                </a:solidFill>
              </a:defRPr>
            </a:lvl2pPr>
            <a:lvl3pPr marL="3703132" indent="0">
              <a:buNone/>
              <a:defRPr sz="6500">
                <a:solidFill>
                  <a:schemeClr val="tx1">
                    <a:tint val="75000"/>
                  </a:schemeClr>
                </a:solidFill>
              </a:defRPr>
            </a:lvl3pPr>
            <a:lvl4pPr marL="5554699" indent="0">
              <a:buNone/>
              <a:defRPr sz="5700">
                <a:solidFill>
                  <a:schemeClr val="tx1">
                    <a:tint val="75000"/>
                  </a:schemeClr>
                </a:solidFill>
              </a:defRPr>
            </a:lvl4pPr>
            <a:lvl5pPr marL="7406265" indent="0">
              <a:buNone/>
              <a:defRPr sz="5700">
                <a:solidFill>
                  <a:schemeClr val="tx1">
                    <a:tint val="75000"/>
                  </a:schemeClr>
                </a:solidFill>
              </a:defRPr>
            </a:lvl5pPr>
            <a:lvl6pPr marL="9257831" indent="0">
              <a:buNone/>
              <a:defRPr sz="5700">
                <a:solidFill>
                  <a:schemeClr val="tx1">
                    <a:tint val="75000"/>
                  </a:schemeClr>
                </a:solidFill>
              </a:defRPr>
            </a:lvl6pPr>
            <a:lvl7pPr marL="11109398" indent="0">
              <a:buNone/>
              <a:defRPr sz="5700">
                <a:solidFill>
                  <a:schemeClr val="tx1">
                    <a:tint val="75000"/>
                  </a:schemeClr>
                </a:solidFill>
              </a:defRPr>
            </a:lvl7pPr>
            <a:lvl8pPr marL="12960964" indent="0">
              <a:buNone/>
              <a:defRPr sz="5700">
                <a:solidFill>
                  <a:schemeClr val="tx1">
                    <a:tint val="75000"/>
                  </a:schemeClr>
                </a:solidFill>
              </a:defRPr>
            </a:lvl8pPr>
            <a:lvl9pPr marL="14812531" indent="0">
              <a:buNone/>
              <a:defRPr sz="5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958A4-0899-EC46-861B-345FD095F416}"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49452-F86A-974C-B757-DB67CD12B88C}" type="slidenum">
              <a:rPr lang="en-US" smtClean="0"/>
              <a:t>‹#›</a:t>
            </a:fld>
            <a:endParaRPr lang="en-US"/>
          </a:p>
        </p:txBody>
      </p:sp>
    </p:spTree>
    <p:extLst>
      <p:ext uri="{BB962C8B-B14F-4D97-AF65-F5344CB8AC3E}">
        <p14:creationId xmlns:p14="http://schemas.microsoft.com/office/powerpoint/2010/main" val="273852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40180" y="8402165"/>
            <a:ext cx="12721590" cy="23764449"/>
          </a:xfrm>
        </p:spPr>
        <p:txBody>
          <a:bodyPr/>
          <a:lstStyle>
            <a:lvl1pPr>
              <a:defRPr sz="11300"/>
            </a:lvl1pPr>
            <a:lvl2pPr>
              <a:defRPr sz="97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641830" y="8402165"/>
            <a:ext cx="12721590" cy="23764449"/>
          </a:xfrm>
        </p:spPr>
        <p:txBody>
          <a:bodyPr/>
          <a:lstStyle>
            <a:lvl1pPr>
              <a:defRPr sz="11300"/>
            </a:lvl1pPr>
            <a:lvl2pPr>
              <a:defRPr sz="97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F958A4-0899-EC46-861B-345FD095F416}"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49452-F86A-974C-B757-DB67CD12B88C}" type="slidenum">
              <a:rPr lang="en-US" smtClean="0"/>
              <a:t>‹#›</a:t>
            </a:fld>
            <a:endParaRPr lang="en-US"/>
          </a:p>
        </p:txBody>
      </p:sp>
    </p:spTree>
    <p:extLst>
      <p:ext uri="{BB962C8B-B14F-4D97-AF65-F5344CB8AC3E}">
        <p14:creationId xmlns:p14="http://schemas.microsoft.com/office/powerpoint/2010/main" val="235727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40181" y="8060409"/>
            <a:ext cx="12726592" cy="3359195"/>
          </a:xfrm>
        </p:spPr>
        <p:txBody>
          <a:bodyPr anchor="b"/>
          <a:lstStyle>
            <a:lvl1pPr marL="0" indent="0">
              <a:buNone/>
              <a:defRPr sz="9700" b="1"/>
            </a:lvl1pPr>
            <a:lvl2pPr marL="1851566" indent="0">
              <a:buNone/>
              <a:defRPr sz="8100" b="1"/>
            </a:lvl2pPr>
            <a:lvl3pPr marL="3703132" indent="0">
              <a:buNone/>
              <a:defRPr sz="7300" b="1"/>
            </a:lvl3pPr>
            <a:lvl4pPr marL="5554699" indent="0">
              <a:buNone/>
              <a:defRPr sz="6500" b="1"/>
            </a:lvl4pPr>
            <a:lvl5pPr marL="7406265" indent="0">
              <a:buNone/>
              <a:defRPr sz="6500" b="1"/>
            </a:lvl5pPr>
            <a:lvl6pPr marL="9257831" indent="0">
              <a:buNone/>
              <a:defRPr sz="6500" b="1"/>
            </a:lvl6pPr>
            <a:lvl7pPr marL="11109398" indent="0">
              <a:buNone/>
              <a:defRPr sz="6500" b="1"/>
            </a:lvl7pPr>
            <a:lvl8pPr marL="12960964" indent="0">
              <a:buNone/>
              <a:defRPr sz="6500" b="1"/>
            </a:lvl8pPr>
            <a:lvl9pPr marL="14812531" indent="0">
              <a:buNone/>
              <a:defRPr sz="6500" b="1"/>
            </a:lvl9pPr>
          </a:lstStyle>
          <a:p>
            <a:pPr lvl="0"/>
            <a:r>
              <a:rPr lang="en-US"/>
              <a:t>Click to edit Master text styles</a:t>
            </a:r>
          </a:p>
        </p:txBody>
      </p:sp>
      <p:sp>
        <p:nvSpPr>
          <p:cNvPr id="4" name="Content Placeholder 3"/>
          <p:cNvSpPr>
            <a:spLocks noGrp="1"/>
          </p:cNvSpPr>
          <p:nvPr>
            <p:ph sz="half" idx="2"/>
          </p:nvPr>
        </p:nvSpPr>
        <p:spPr>
          <a:xfrm>
            <a:off x="1440181" y="11419605"/>
            <a:ext cx="12726592" cy="20747007"/>
          </a:xfrm>
        </p:spPr>
        <p:txBody>
          <a:bodyPr/>
          <a:lstStyle>
            <a:lvl1pPr>
              <a:defRPr sz="9700"/>
            </a:lvl1pPr>
            <a:lvl2pPr>
              <a:defRPr sz="8100"/>
            </a:lvl2pPr>
            <a:lvl3pPr>
              <a:defRPr sz="73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631831" y="8060409"/>
            <a:ext cx="12731591" cy="3359195"/>
          </a:xfrm>
        </p:spPr>
        <p:txBody>
          <a:bodyPr anchor="b"/>
          <a:lstStyle>
            <a:lvl1pPr marL="0" indent="0">
              <a:buNone/>
              <a:defRPr sz="9700" b="1"/>
            </a:lvl1pPr>
            <a:lvl2pPr marL="1851566" indent="0">
              <a:buNone/>
              <a:defRPr sz="8100" b="1"/>
            </a:lvl2pPr>
            <a:lvl3pPr marL="3703132" indent="0">
              <a:buNone/>
              <a:defRPr sz="7300" b="1"/>
            </a:lvl3pPr>
            <a:lvl4pPr marL="5554699" indent="0">
              <a:buNone/>
              <a:defRPr sz="6500" b="1"/>
            </a:lvl4pPr>
            <a:lvl5pPr marL="7406265" indent="0">
              <a:buNone/>
              <a:defRPr sz="6500" b="1"/>
            </a:lvl5pPr>
            <a:lvl6pPr marL="9257831" indent="0">
              <a:buNone/>
              <a:defRPr sz="6500" b="1"/>
            </a:lvl6pPr>
            <a:lvl7pPr marL="11109398" indent="0">
              <a:buNone/>
              <a:defRPr sz="6500" b="1"/>
            </a:lvl7pPr>
            <a:lvl8pPr marL="12960964" indent="0">
              <a:buNone/>
              <a:defRPr sz="6500" b="1"/>
            </a:lvl8pPr>
            <a:lvl9pPr marL="14812531" indent="0">
              <a:buNone/>
              <a:defRPr sz="6500" b="1"/>
            </a:lvl9pPr>
          </a:lstStyle>
          <a:p>
            <a:pPr lvl="0"/>
            <a:r>
              <a:rPr lang="en-US"/>
              <a:t>Click to edit Master text styles</a:t>
            </a:r>
          </a:p>
        </p:txBody>
      </p:sp>
      <p:sp>
        <p:nvSpPr>
          <p:cNvPr id="6" name="Content Placeholder 5"/>
          <p:cNvSpPr>
            <a:spLocks noGrp="1"/>
          </p:cNvSpPr>
          <p:nvPr>
            <p:ph sz="quarter" idx="4"/>
          </p:nvPr>
        </p:nvSpPr>
        <p:spPr>
          <a:xfrm>
            <a:off x="14631831" y="11419605"/>
            <a:ext cx="12731591" cy="20747007"/>
          </a:xfrm>
        </p:spPr>
        <p:txBody>
          <a:bodyPr/>
          <a:lstStyle>
            <a:lvl1pPr>
              <a:defRPr sz="9700"/>
            </a:lvl1pPr>
            <a:lvl2pPr>
              <a:defRPr sz="8100"/>
            </a:lvl2pPr>
            <a:lvl3pPr>
              <a:defRPr sz="73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F958A4-0899-EC46-861B-345FD095F416}"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349452-F86A-974C-B757-DB67CD12B88C}" type="slidenum">
              <a:rPr lang="en-US" smtClean="0"/>
              <a:t>‹#›</a:t>
            </a:fld>
            <a:endParaRPr lang="en-US"/>
          </a:p>
        </p:txBody>
      </p:sp>
    </p:spTree>
    <p:extLst>
      <p:ext uri="{BB962C8B-B14F-4D97-AF65-F5344CB8AC3E}">
        <p14:creationId xmlns:p14="http://schemas.microsoft.com/office/powerpoint/2010/main" val="336623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F958A4-0899-EC46-861B-345FD095F416}"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49452-F86A-974C-B757-DB67CD12B88C}" type="slidenum">
              <a:rPr lang="en-US" smtClean="0"/>
              <a:t>‹#›</a:t>
            </a:fld>
            <a:endParaRPr lang="en-US"/>
          </a:p>
        </p:txBody>
      </p:sp>
    </p:spTree>
    <p:extLst>
      <p:ext uri="{BB962C8B-B14F-4D97-AF65-F5344CB8AC3E}">
        <p14:creationId xmlns:p14="http://schemas.microsoft.com/office/powerpoint/2010/main" val="424996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958A4-0899-EC46-861B-345FD095F416}"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349452-F86A-974C-B757-DB67CD12B88C}" type="slidenum">
              <a:rPr lang="en-US" smtClean="0"/>
              <a:t>‹#›</a:t>
            </a:fld>
            <a:endParaRPr lang="en-US"/>
          </a:p>
        </p:txBody>
      </p:sp>
    </p:spTree>
    <p:extLst>
      <p:ext uri="{BB962C8B-B14F-4D97-AF65-F5344CB8AC3E}">
        <p14:creationId xmlns:p14="http://schemas.microsoft.com/office/powerpoint/2010/main" val="220117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0183" y="1433702"/>
            <a:ext cx="9476186" cy="6101570"/>
          </a:xfrm>
        </p:spPr>
        <p:txBody>
          <a:bodyPr anchor="b"/>
          <a:lstStyle>
            <a:lvl1pPr algn="l">
              <a:defRPr sz="8100" b="1"/>
            </a:lvl1pPr>
          </a:lstStyle>
          <a:p>
            <a:r>
              <a:rPr lang="en-US"/>
              <a:t>Click to edit Master title style</a:t>
            </a:r>
          </a:p>
        </p:txBody>
      </p:sp>
      <p:sp>
        <p:nvSpPr>
          <p:cNvPr id="3" name="Content Placeholder 2"/>
          <p:cNvSpPr>
            <a:spLocks noGrp="1"/>
          </p:cNvSpPr>
          <p:nvPr>
            <p:ph idx="1"/>
          </p:nvPr>
        </p:nvSpPr>
        <p:spPr>
          <a:xfrm>
            <a:off x="11261407" y="1433705"/>
            <a:ext cx="16102013" cy="30732908"/>
          </a:xfrm>
        </p:spPr>
        <p:txBody>
          <a:bodyPr/>
          <a:lstStyle>
            <a:lvl1pPr>
              <a:defRPr sz="13100"/>
            </a:lvl1pPr>
            <a:lvl2pPr>
              <a:defRPr sz="11300"/>
            </a:lvl2pPr>
            <a:lvl3pPr>
              <a:defRPr sz="9700"/>
            </a:lvl3pPr>
            <a:lvl4pPr>
              <a:defRPr sz="8100"/>
            </a:lvl4pPr>
            <a:lvl5pPr>
              <a:defRPr sz="8100"/>
            </a:lvl5pPr>
            <a:lvl6pPr>
              <a:defRPr sz="8100"/>
            </a:lvl6pPr>
            <a:lvl7pPr>
              <a:defRPr sz="8100"/>
            </a:lvl7pPr>
            <a:lvl8pPr>
              <a:defRPr sz="8100"/>
            </a:lvl8pPr>
            <a:lvl9pPr>
              <a:defRPr sz="8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0183" y="7535275"/>
            <a:ext cx="9476186" cy="24631339"/>
          </a:xfrm>
        </p:spPr>
        <p:txBody>
          <a:bodyPr/>
          <a:lstStyle>
            <a:lvl1pPr marL="0" indent="0">
              <a:buNone/>
              <a:defRPr sz="5700"/>
            </a:lvl1pPr>
            <a:lvl2pPr marL="1851566" indent="0">
              <a:buNone/>
              <a:defRPr sz="5000"/>
            </a:lvl2pPr>
            <a:lvl3pPr marL="3703132" indent="0">
              <a:buNone/>
              <a:defRPr sz="4100"/>
            </a:lvl3pPr>
            <a:lvl4pPr marL="5554699" indent="0">
              <a:buNone/>
              <a:defRPr sz="3600"/>
            </a:lvl4pPr>
            <a:lvl5pPr marL="7406265" indent="0">
              <a:buNone/>
              <a:defRPr sz="3600"/>
            </a:lvl5pPr>
            <a:lvl6pPr marL="9257831" indent="0">
              <a:buNone/>
              <a:defRPr sz="3600"/>
            </a:lvl6pPr>
            <a:lvl7pPr marL="11109398" indent="0">
              <a:buNone/>
              <a:defRPr sz="3600"/>
            </a:lvl7pPr>
            <a:lvl8pPr marL="12960964" indent="0">
              <a:buNone/>
              <a:defRPr sz="3600"/>
            </a:lvl8pPr>
            <a:lvl9pPr marL="14812531"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1F958A4-0899-EC46-861B-345FD095F416}"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49452-F86A-974C-B757-DB67CD12B88C}" type="slidenum">
              <a:rPr lang="en-US" smtClean="0"/>
              <a:t>‹#›</a:t>
            </a:fld>
            <a:endParaRPr lang="en-US"/>
          </a:p>
        </p:txBody>
      </p:sp>
    </p:spTree>
    <p:extLst>
      <p:ext uri="{BB962C8B-B14F-4D97-AF65-F5344CB8AC3E}">
        <p14:creationId xmlns:p14="http://schemas.microsoft.com/office/powerpoint/2010/main" val="28366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5706" y="25206484"/>
            <a:ext cx="17282160" cy="2975768"/>
          </a:xfrm>
        </p:spPr>
        <p:txBody>
          <a:bodyPr anchor="b"/>
          <a:lstStyle>
            <a:lvl1pPr algn="l">
              <a:defRPr sz="8100" b="1"/>
            </a:lvl1pPr>
          </a:lstStyle>
          <a:p>
            <a:r>
              <a:rPr lang="en-US"/>
              <a:t>Click to edit Master title style</a:t>
            </a:r>
          </a:p>
        </p:txBody>
      </p:sp>
      <p:sp>
        <p:nvSpPr>
          <p:cNvPr id="3" name="Picture Placeholder 2"/>
          <p:cNvSpPr>
            <a:spLocks noGrp="1"/>
          </p:cNvSpPr>
          <p:nvPr>
            <p:ph type="pic" idx="1"/>
          </p:nvPr>
        </p:nvSpPr>
        <p:spPr>
          <a:xfrm>
            <a:off x="5645706" y="3217494"/>
            <a:ext cx="17282160" cy="21605558"/>
          </a:xfrm>
        </p:spPr>
        <p:txBody>
          <a:bodyPr/>
          <a:lstStyle>
            <a:lvl1pPr marL="0" indent="0">
              <a:buNone/>
              <a:defRPr sz="13100"/>
            </a:lvl1pPr>
            <a:lvl2pPr marL="1851566" indent="0">
              <a:buNone/>
              <a:defRPr sz="11300"/>
            </a:lvl2pPr>
            <a:lvl3pPr marL="3703132" indent="0">
              <a:buNone/>
              <a:defRPr sz="9700"/>
            </a:lvl3pPr>
            <a:lvl4pPr marL="5554699" indent="0">
              <a:buNone/>
              <a:defRPr sz="8100"/>
            </a:lvl4pPr>
            <a:lvl5pPr marL="7406265" indent="0">
              <a:buNone/>
              <a:defRPr sz="8100"/>
            </a:lvl5pPr>
            <a:lvl6pPr marL="9257831" indent="0">
              <a:buNone/>
              <a:defRPr sz="8100"/>
            </a:lvl6pPr>
            <a:lvl7pPr marL="11109398" indent="0">
              <a:buNone/>
              <a:defRPr sz="8100"/>
            </a:lvl7pPr>
            <a:lvl8pPr marL="12960964" indent="0">
              <a:buNone/>
              <a:defRPr sz="8100"/>
            </a:lvl8pPr>
            <a:lvl9pPr marL="14812531" indent="0">
              <a:buNone/>
              <a:defRPr sz="8100"/>
            </a:lvl9pPr>
          </a:lstStyle>
          <a:p>
            <a:endParaRPr lang="en-US"/>
          </a:p>
        </p:txBody>
      </p:sp>
      <p:sp>
        <p:nvSpPr>
          <p:cNvPr id="4" name="Text Placeholder 3"/>
          <p:cNvSpPr>
            <a:spLocks noGrp="1"/>
          </p:cNvSpPr>
          <p:nvPr>
            <p:ph type="body" sz="half" idx="2"/>
          </p:nvPr>
        </p:nvSpPr>
        <p:spPr>
          <a:xfrm>
            <a:off x="5645706" y="28182253"/>
            <a:ext cx="17282160" cy="4226084"/>
          </a:xfrm>
        </p:spPr>
        <p:txBody>
          <a:bodyPr/>
          <a:lstStyle>
            <a:lvl1pPr marL="0" indent="0">
              <a:buNone/>
              <a:defRPr sz="5700"/>
            </a:lvl1pPr>
            <a:lvl2pPr marL="1851566" indent="0">
              <a:buNone/>
              <a:defRPr sz="5000"/>
            </a:lvl2pPr>
            <a:lvl3pPr marL="3703132" indent="0">
              <a:buNone/>
              <a:defRPr sz="4100"/>
            </a:lvl3pPr>
            <a:lvl4pPr marL="5554699" indent="0">
              <a:buNone/>
              <a:defRPr sz="3600"/>
            </a:lvl4pPr>
            <a:lvl5pPr marL="7406265" indent="0">
              <a:buNone/>
              <a:defRPr sz="3600"/>
            </a:lvl5pPr>
            <a:lvl6pPr marL="9257831" indent="0">
              <a:buNone/>
              <a:defRPr sz="3600"/>
            </a:lvl6pPr>
            <a:lvl7pPr marL="11109398" indent="0">
              <a:buNone/>
              <a:defRPr sz="3600"/>
            </a:lvl7pPr>
            <a:lvl8pPr marL="12960964" indent="0">
              <a:buNone/>
              <a:defRPr sz="3600"/>
            </a:lvl8pPr>
            <a:lvl9pPr marL="14812531"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1F958A4-0899-EC46-861B-345FD095F416}"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49452-F86A-974C-B757-DB67CD12B88C}" type="slidenum">
              <a:rPr lang="en-US" smtClean="0"/>
              <a:t>‹#›</a:t>
            </a:fld>
            <a:endParaRPr lang="en-US"/>
          </a:p>
        </p:txBody>
      </p:sp>
    </p:spTree>
    <p:extLst>
      <p:ext uri="{BB962C8B-B14F-4D97-AF65-F5344CB8AC3E}">
        <p14:creationId xmlns:p14="http://schemas.microsoft.com/office/powerpoint/2010/main" val="887937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0181" y="1442040"/>
            <a:ext cx="25923240" cy="6001544"/>
          </a:xfrm>
          <a:prstGeom prst="rect">
            <a:avLst/>
          </a:prstGeom>
        </p:spPr>
        <p:txBody>
          <a:bodyPr vert="horz" lIns="370313" tIns="185157" rIns="370313" bIns="185157" rtlCol="0" anchor="ctr">
            <a:normAutofit/>
          </a:bodyPr>
          <a:lstStyle/>
          <a:p>
            <a:r>
              <a:rPr lang="en-US"/>
              <a:t>Click to edit Master title style</a:t>
            </a:r>
          </a:p>
        </p:txBody>
      </p:sp>
      <p:sp>
        <p:nvSpPr>
          <p:cNvPr id="3" name="Text Placeholder 2"/>
          <p:cNvSpPr>
            <a:spLocks noGrp="1"/>
          </p:cNvSpPr>
          <p:nvPr>
            <p:ph type="body" idx="1"/>
          </p:nvPr>
        </p:nvSpPr>
        <p:spPr>
          <a:xfrm>
            <a:off x="1440181" y="8402165"/>
            <a:ext cx="25923240" cy="23764449"/>
          </a:xfrm>
          <a:prstGeom prst="rect">
            <a:avLst/>
          </a:prstGeom>
        </p:spPr>
        <p:txBody>
          <a:bodyPr vert="horz" lIns="370313" tIns="185157" rIns="370313" bIns="18515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440181" y="33375255"/>
            <a:ext cx="6720840" cy="1917160"/>
          </a:xfrm>
          <a:prstGeom prst="rect">
            <a:avLst/>
          </a:prstGeom>
        </p:spPr>
        <p:txBody>
          <a:bodyPr vert="horz" lIns="370313" tIns="185157" rIns="370313" bIns="185157" rtlCol="0" anchor="ctr"/>
          <a:lstStyle>
            <a:lvl1pPr algn="l">
              <a:defRPr sz="5000">
                <a:solidFill>
                  <a:schemeClr val="tx1">
                    <a:tint val="75000"/>
                  </a:schemeClr>
                </a:solidFill>
              </a:defRPr>
            </a:lvl1pPr>
          </a:lstStyle>
          <a:p>
            <a:fld id="{91F958A4-0899-EC46-861B-345FD095F416}" type="datetimeFigureOut">
              <a:rPr lang="en-US" smtClean="0"/>
              <a:t>9/29/2022</a:t>
            </a:fld>
            <a:endParaRPr lang="en-US"/>
          </a:p>
        </p:txBody>
      </p:sp>
      <p:sp>
        <p:nvSpPr>
          <p:cNvPr id="5" name="Footer Placeholder 4"/>
          <p:cNvSpPr>
            <a:spLocks noGrp="1"/>
          </p:cNvSpPr>
          <p:nvPr>
            <p:ph type="ftr" sz="quarter" idx="3"/>
          </p:nvPr>
        </p:nvSpPr>
        <p:spPr>
          <a:xfrm>
            <a:off x="9841231" y="33375255"/>
            <a:ext cx="9121140" cy="1917160"/>
          </a:xfrm>
          <a:prstGeom prst="rect">
            <a:avLst/>
          </a:prstGeom>
        </p:spPr>
        <p:txBody>
          <a:bodyPr vert="horz" lIns="370313" tIns="185157" rIns="370313" bIns="185157"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642581" y="33375255"/>
            <a:ext cx="6720840" cy="1917160"/>
          </a:xfrm>
          <a:prstGeom prst="rect">
            <a:avLst/>
          </a:prstGeom>
        </p:spPr>
        <p:txBody>
          <a:bodyPr vert="horz" lIns="370313" tIns="185157" rIns="370313" bIns="185157" rtlCol="0" anchor="ctr"/>
          <a:lstStyle>
            <a:lvl1pPr algn="r">
              <a:defRPr sz="5000">
                <a:solidFill>
                  <a:schemeClr val="tx1">
                    <a:tint val="75000"/>
                  </a:schemeClr>
                </a:solidFill>
              </a:defRPr>
            </a:lvl1pPr>
          </a:lstStyle>
          <a:p>
            <a:fld id="{D5349452-F86A-974C-B757-DB67CD12B88C}" type="slidenum">
              <a:rPr lang="en-US" smtClean="0"/>
              <a:t>‹#›</a:t>
            </a:fld>
            <a:endParaRPr lang="en-US"/>
          </a:p>
        </p:txBody>
      </p:sp>
    </p:spTree>
    <p:extLst>
      <p:ext uri="{BB962C8B-B14F-4D97-AF65-F5344CB8AC3E}">
        <p14:creationId xmlns:p14="http://schemas.microsoft.com/office/powerpoint/2010/main" val="365499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51566" rtl="0" eaLnBrk="1" latinLnBrk="0" hangingPunct="1">
        <a:spcBef>
          <a:spcPct val="0"/>
        </a:spcBef>
        <a:buNone/>
        <a:defRPr sz="17800" kern="1200">
          <a:solidFill>
            <a:schemeClr val="tx1"/>
          </a:solidFill>
          <a:latin typeface="+mj-lt"/>
          <a:ea typeface="+mj-ea"/>
          <a:cs typeface="+mj-cs"/>
        </a:defRPr>
      </a:lvl1pPr>
    </p:titleStyle>
    <p:bodyStyle>
      <a:lvl1pPr marL="1388675" indent="-1388675" algn="l" defTabSz="1851566" rtl="0" eaLnBrk="1" latinLnBrk="0" hangingPunct="1">
        <a:spcBef>
          <a:spcPct val="20000"/>
        </a:spcBef>
        <a:buFont typeface="Arial"/>
        <a:buChar char="•"/>
        <a:defRPr sz="13100" kern="1200">
          <a:solidFill>
            <a:schemeClr val="tx1"/>
          </a:solidFill>
          <a:latin typeface="+mn-lt"/>
          <a:ea typeface="+mn-ea"/>
          <a:cs typeface="+mn-cs"/>
        </a:defRPr>
      </a:lvl1pPr>
      <a:lvl2pPr marL="3008796" indent="-1157229" algn="l" defTabSz="1851566" rtl="0" eaLnBrk="1" latinLnBrk="0" hangingPunct="1">
        <a:spcBef>
          <a:spcPct val="20000"/>
        </a:spcBef>
        <a:buFont typeface="Arial"/>
        <a:buChar char="–"/>
        <a:defRPr sz="11300" kern="1200">
          <a:solidFill>
            <a:schemeClr val="tx1"/>
          </a:solidFill>
          <a:latin typeface="+mn-lt"/>
          <a:ea typeface="+mn-ea"/>
          <a:cs typeface="+mn-cs"/>
        </a:defRPr>
      </a:lvl2pPr>
      <a:lvl3pPr marL="4628916" indent="-925784" algn="l" defTabSz="1851566" rtl="0" eaLnBrk="1" latinLnBrk="0" hangingPunct="1">
        <a:spcBef>
          <a:spcPct val="20000"/>
        </a:spcBef>
        <a:buFont typeface="Arial"/>
        <a:buChar char="•"/>
        <a:defRPr sz="9700" kern="1200">
          <a:solidFill>
            <a:schemeClr val="tx1"/>
          </a:solidFill>
          <a:latin typeface="+mn-lt"/>
          <a:ea typeface="+mn-ea"/>
          <a:cs typeface="+mn-cs"/>
        </a:defRPr>
      </a:lvl3pPr>
      <a:lvl4pPr marL="6480482" indent="-925784" algn="l" defTabSz="1851566" rtl="0" eaLnBrk="1" latinLnBrk="0" hangingPunct="1">
        <a:spcBef>
          <a:spcPct val="20000"/>
        </a:spcBef>
        <a:buFont typeface="Arial"/>
        <a:buChar char="–"/>
        <a:defRPr sz="8100" kern="1200">
          <a:solidFill>
            <a:schemeClr val="tx1"/>
          </a:solidFill>
          <a:latin typeface="+mn-lt"/>
          <a:ea typeface="+mn-ea"/>
          <a:cs typeface="+mn-cs"/>
        </a:defRPr>
      </a:lvl4pPr>
      <a:lvl5pPr marL="8332048" indent="-925784" algn="l" defTabSz="1851566" rtl="0" eaLnBrk="1" latinLnBrk="0" hangingPunct="1">
        <a:spcBef>
          <a:spcPct val="20000"/>
        </a:spcBef>
        <a:buFont typeface="Arial"/>
        <a:buChar char="»"/>
        <a:defRPr sz="8100" kern="1200">
          <a:solidFill>
            <a:schemeClr val="tx1"/>
          </a:solidFill>
          <a:latin typeface="+mn-lt"/>
          <a:ea typeface="+mn-ea"/>
          <a:cs typeface="+mn-cs"/>
        </a:defRPr>
      </a:lvl5pPr>
      <a:lvl6pPr marL="10183615" indent="-925784" algn="l" defTabSz="1851566" rtl="0" eaLnBrk="1" latinLnBrk="0" hangingPunct="1">
        <a:spcBef>
          <a:spcPct val="20000"/>
        </a:spcBef>
        <a:buFont typeface="Arial"/>
        <a:buChar char="•"/>
        <a:defRPr sz="8100" kern="1200">
          <a:solidFill>
            <a:schemeClr val="tx1"/>
          </a:solidFill>
          <a:latin typeface="+mn-lt"/>
          <a:ea typeface="+mn-ea"/>
          <a:cs typeface="+mn-cs"/>
        </a:defRPr>
      </a:lvl6pPr>
      <a:lvl7pPr marL="12035180" indent="-925784" algn="l" defTabSz="1851566" rtl="0" eaLnBrk="1" latinLnBrk="0" hangingPunct="1">
        <a:spcBef>
          <a:spcPct val="20000"/>
        </a:spcBef>
        <a:buFont typeface="Arial"/>
        <a:buChar char="•"/>
        <a:defRPr sz="8100" kern="1200">
          <a:solidFill>
            <a:schemeClr val="tx1"/>
          </a:solidFill>
          <a:latin typeface="+mn-lt"/>
          <a:ea typeface="+mn-ea"/>
          <a:cs typeface="+mn-cs"/>
        </a:defRPr>
      </a:lvl7pPr>
      <a:lvl8pPr marL="13886747" indent="-925784" algn="l" defTabSz="1851566" rtl="0" eaLnBrk="1" latinLnBrk="0" hangingPunct="1">
        <a:spcBef>
          <a:spcPct val="20000"/>
        </a:spcBef>
        <a:buFont typeface="Arial"/>
        <a:buChar char="•"/>
        <a:defRPr sz="8100" kern="1200">
          <a:solidFill>
            <a:schemeClr val="tx1"/>
          </a:solidFill>
          <a:latin typeface="+mn-lt"/>
          <a:ea typeface="+mn-ea"/>
          <a:cs typeface="+mn-cs"/>
        </a:defRPr>
      </a:lvl8pPr>
      <a:lvl9pPr marL="15738314" indent="-925784" algn="l" defTabSz="1851566" rtl="0" eaLnBrk="1" latinLnBrk="0" hangingPunct="1">
        <a:spcBef>
          <a:spcPct val="20000"/>
        </a:spcBef>
        <a:buFont typeface="Arial"/>
        <a:buChar char="•"/>
        <a:defRPr sz="8100" kern="1200">
          <a:solidFill>
            <a:schemeClr val="tx1"/>
          </a:solidFill>
          <a:latin typeface="+mn-lt"/>
          <a:ea typeface="+mn-ea"/>
          <a:cs typeface="+mn-cs"/>
        </a:defRPr>
      </a:lvl9pPr>
    </p:bodyStyle>
    <p:otherStyle>
      <a:defPPr>
        <a:defRPr lang="en-US"/>
      </a:defPPr>
      <a:lvl1pPr marL="0" algn="l" defTabSz="1851566" rtl="0" eaLnBrk="1" latinLnBrk="0" hangingPunct="1">
        <a:defRPr sz="7300" kern="1200">
          <a:solidFill>
            <a:schemeClr val="tx1"/>
          </a:solidFill>
          <a:latin typeface="+mn-lt"/>
          <a:ea typeface="+mn-ea"/>
          <a:cs typeface="+mn-cs"/>
        </a:defRPr>
      </a:lvl1pPr>
      <a:lvl2pPr marL="1851566" algn="l" defTabSz="1851566" rtl="0" eaLnBrk="1" latinLnBrk="0" hangingPunct="1">
        <a:defRPr sz="7300" kern="1200">
          <a:solidFill>
            <a:schemeClr val="tx1"/>
          </a:solidFill>
          <a:latin typeface="+mn-lt"/>
          <a:ea typeface="+mn-ea"/>
          <a:cs typeface="+mn-cs"/>
        </a:defRPr>
      </a:lvl2pPr>
      <a:lvl3pPr marL="3703132" algn="l" defTabSz="1851566" rtl="0" eaLnBrk="1" latinLnBrk="0" hangingPunct="1">
        <a:defRPr sz="7300" kern="1200">
          <a:solidFill>
            <a:schemeClr val="tx1"/>
          </a:solidFill>
          <a:latin typeface="+mn-lt"/>
          <a:ea typeface="+mn-ea"/>
          <a:cs typeface="+mn-cs"/>
        </a:defRPr>
      </a:lvl3pPr>
      <a:lvl4pPr marL="5554699" algn="l" defTabSz="1851566" rtl="0" eaLnBrk="1" latinLnBrk="0" hangingPunct="1">
        <a:defRPr sz="7300" kern="1200">
          <a:solidFill>
            <a:schemeClr val="tx1"/>
          </a:solidFill>
          <a:latin typeface="+mn-lt"/>
          <a:ea typeface="+mn-ea"/>
          <a:cs typeface="+mn-cs"/>
        </a:defRPr>
      </a:lvl4pPr>
      <a:lvl5pPr marL="7406265" algn="l" defTabSz="1851566" rtl="0" eaLnBrk="1" latinLnBrk="0" hangingPunct="1">
        <a:defRPr sz="7300" kern="1200">
          <a:solidFill>
            <a:schemeClr val="tx1"/>
          </a:solidFill>
          <a:latin typeface="+mn-lt"/>
          <a:ea typeface="+mn-ea"/>
          <a:cs typeface="+mn-cs"/>
        </a:defRPr>
      </a:lvl5pPr>
      <a:lvl6pPr marL="9257831" algn="l" defTabSz="1851566" rtl="0" eaLnBrk="1" latinLnBrk="0" hangingPunct="1">
        <a:defRPr sz="7300" kern="1200">
          <a:solidFill>
            <a:schemeClr val="tx1"/>
          </a:solidFill>
          <a:latin typeface="+mn-lt"/>
          <a:ea typeface="+mn-ea"/>
          <a:cs typeface="+mn-cs"/>
        </a:defRPr>
      </a:lvl6pPr>
      <a:lvl7pPr marL="11109398" algn="l" defTabSz="1851566" rtl="0" eaLnBrk="1" latinLnBrk="0" hangingPunct="1">
        <a:defRPr sz="7300" kern="1200">
          <a:solidFill>
            <a:schemeClr val="tx1"/>
          </a:solidFill>
          <a:latin typeface="+mn-lt"/>
          <a:ea typeface="+mn-ea"/>
          <a:cs typeface="+mn-cs"/>
        </a:defRPr>
      </a:lvl7pPr>
      <a:lvl8pPr marL="12960964" algn="l" defTabSz="1851566" rtl="0" eaLnBrk="1" latinLnBrk="0" hangingPunct="1">
        <a:defRPr sz="7300" kern="1200">
          <a:solidFill>
            <a:schemeClr val="tx1"/>
          </a:solidFill>
          <a:latin typeface="+mn-lt"/>
          <a:ea typeface="+mn-ea"/>
          <a:cs typeface="+mn-cs"/>
        </a:defRPr>
      </a:lvl8pPr>
      <a:lvl9pPr marL="14812531" algn="l" defTabSz="1851566" rtl="0" eaLnBrk="1" latinLnBrk="0" hangingPunct="1">
        <a:defRPr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2.emf"/><Relationship Id="rId7" Type="http://schemas.microsoft.com/office/2007/relationships/hdphoto" Target="../media/hdphoto1.wdp"/><Relationship Id="rId12" Type="http://schemas.openxmlformats.org/officeDocument/2006/relationships/image" Target="../media/image10.jpe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emf"/><Relationship Id="rId10" Type="http://schemas.openxmlformats.org/officeDocument/2006/relationships/image" Target="../media/image8.jpeg"/><Relationship Id="rId4" Type="http://schemas.openxmlformats.org/officeDocument/2006/relationships/image" Target="../media/image3.emf"/><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471"/>
          <p:cNvSpPr txBox="1">
            <a:spLocks noChangeArrowheads="1"/>
          </p:cNvSpPr>
          <p:nvPr/>
        </p:nvSpPr>
        <p:spPr bwMode="auto">
          <a:xfrm>
            <a:off x="-12700" y="4894345"/>
            <a:ext cx="28816300" cy="736540"/>
          </a:xfrm>
          <a:prstGeom prst="rect">
            <a:avLst/>
          </a:prstGeom>
          <a:solidFill>
            <a:srgbClr val="FFF200"/>
          </a:solidFill>
          <a:ln>
            <a:noFill/>
          </a:ln>
          <a:effectLst/>
        </p:spPr>
        <p:txBody>
          <a:bodyPr wrap="square" lIns="74858" tIns="37421" rIns="74858" bIns="37421">
            <a:spAutoFit/>
          </a:bodyPr>
          <a:lstStyle>
            <a:defPPr>
              <a:defRPr lang="en-US"/>
            </a:defPPr>
            <a:lvl1pPr algn="ctr" defTabSz="749300" eaLnBrk="0" hangingPunct="0">
              <a:spcBef>
                <a:spcPct val="50000"/>
              </a:spcBef>
              <a:defRPr sz="3000" b="1">
                <a:latin typeface="Arial Narrow" panose="020B0606020202030204" pitchFamily="34" charset="0"/>
              </a:defRPr>
            </a:lvl1pPr>
            <a:lvl2pPr marL="374650" defTabSz="749300">
              <a:defRPr>
                <a:latin typeface="Arial" panose="020B0604020202020204" pitchFamily="34" charset="0"/>
              </a:defRPr>
            </a:lvl2pPr>
            <a:lvl3pPr marL="749300" defTabSz="749300">
              <a:defRPr>
                <a:latin typeface="Arial" panose="020B0604020202020204" pitchFamily="34" charset="0"/>
              </a:defRPr>
            </a:lvl3pPr>
            <a:lvl4pPr marL="1125538" defTabSz="749300">
              <a:defRPr>
                <a:latin typeface="Arial" panose="020B0604020202020204" pitchFamily="34" charset="0"/>
              </a:defRPr>
            </a:lvl4pPr>
            <a:lvl5pPr marL="1500188" defTabSz="749300">
              <a:defRPr>
                <a:latin typeface="Arial" panose="020B0604020202020204" pitchFamily="34" charset="0"/>
              </a:defRPr>
            </a:lvl5pPr>
            <a:lvl6pPr marL="1957388" defTabSz="749300" fontAlgn="base">
              <a:spcBef>
                <a:spcPct val="0"/>
              </a:spcBef>
              <a:spcAft>
                <a:spcPct val="0"/>
              </a:spcAft>
              <a:defRPr>
                <a:latin typeface="Arial" panose="020B0604020202020204" pitchFamily="34" charset="0"/>
              </a:defRPr>
            </a:lvl6pPr>
            <a:lvl7pPr marL="2414588" defTabSz="749300" fontAlgn="base">
              <a:spcBef>
                <a:spcPct val="0"/>
              </a:spcBef>
              <a:spcAft>
                <a:spcPct val="0"/>
              </a:spcAft>
              <a:defRPr>
                <a:latin typeface="Arial" panose="020B0604020202020204" pitchFamily="34" charset="0"/>
              </a:defRPr>
            </a:lvl7pPr>
            <a:lvl8pPr marL="2871788" defTabSz="749300" fontAlgn="base">
              <a:spcBef>
                <a:spcPct val="0"/>
              </a:spcBef>
              <a:spcAft>
                <a:spcPct val="0"/>
              </a:spcAft>
              <a:defRPr>
                <a:latin typeface="Arial" panose="020B0604020202020204" pitchFamily="34" charset="0"/>
              </a:defRPr>
            </a:lvl8pPr>
            <a:lvl9pPr marL="3328988" defTabSz="749300" fontAlgn="base">
              <a:spcBef>
                <a:spcPct val="0"/>
              </a:spcBef>
              <a:spcAft>
                <a:spcPct val="0"/>
              </a:spcAft>
              <a:defRPr>
                <a:latin typeface="Arial" panose="020B0604020202020204" pitchFamily="34" charset="0"/>
              </a:defRPr>
            </a:lvl9pPr>
          </a:lstStyle>
          <a:p>
            <a:endParaRPr lang="en-US" altLang="en-US" dirty="0"/>
          </a:p>
        </p:txBody>
      </p:sp>
      <p:pic>
        <p:nvPicPr>
          <p:cNvPr id="6" name="Picture 5"/>
          <p:cNvPicPr>
            <a:picLocks noChangeAspect="1"/>
          </p:cNvPicPr>
          <p:nvPr/>
        </p:nvPicPr>
        <p:blipFill>
          <a:blip r:embed="rId2"/>
          <a:stretch>
            <a:fillRect/>
          </a:stretch>
        </p:blipFill>
        <p:spPr>
          <a:xfrm>
            <a:off x="0" y="0"/>
            <a:ext cx="28803600" cy="5114148"/>
          </a:xfrm>
          <a:prstGeom prst="rect">
            <a:avLst/>
          </a:prstGeom>
          <a:gradFill flip="none" rotWithShape="1">
            <a:gsLst>
              <a:gs pos="0">
                <a:srgbClr val="008F00"/>
              </a:gs>
              <a:gs pos="100000">
                <a:srgbClr val="9BBB59"/>
              </a:gs>
            </a:gsLst>
            <a:lin ang="5400000" scaled="1"/>
            <a:tileRect/>
          </a:gradFill>
          <a:ln>
            <a:noFill/>
          </a:ln>
          <a:effectLst/>
        </p:spPr>
      </p:pic>
      <p:pic>
        <p:nvPicPr>
          <p:cNvPr id="8" name="Picture 7"/>
          <p:cNvPicPr>
            <a:picLocks noChangeAspect="1"/>
          </p:cNvPicPr>
          <p:nvPr/>
        </p:nvPicPr>
        <p:blipFill>
          <a:blip r:embed="rId3"/>
          <a:stretch>
            <a:fillRect/>
          </a:stretch>
        </p:blipFill>
        <p:spPr>
          <a:xfrm>
            <a:off x="984578" y="946160"/>
            <a:ext cx="2971800" cy="3403600"/>
          </a:xfrm>
          <a:prstGeom prst="rect">
            <a:avLst/>
          </a:prstGeom>
        </p:spPr>
      </p:pic>
      <p:sp>
        <p:nvSpPr>
          <p:cNvPr id="11" name="Title 1"/>
          <p:cNvSpPr txBox="1">
            <a:spLocks/>
          </p:cNvSpPr>
          <p:nvPr/>
        </p:nvSpPr>
        <p:spPr>
          <a:xfrm>
            <a:off x="4010987" y="424037"/>
            <a:ext cx="24409931" cy="1975200"/>
          </a:xfrm>
          <a:prstGeom prst="rect">
            <a:avLst/>
          </a:prstGeom>
        </p:spPr>
        <p:txBody>
          <a:bodyPr vert="horz" lIns="370313" tIns="185157" rIns="370313" bIns="185157" rtlCol="0" anchor="ctr">
            <a:noAutofit/>
          </a:bodyPr>
          <a:lstStyle>
            <a:lvl1pPr algn="ctr" defTabSz="1851566" rtl="0" eaLnBrk="1" latinLnBrk="0" hangingPunct="1">
              <a:spcBef>
                <a:spcPct val="0"/>
              </a:spcBef>
              <a:buNone/>
              <a:defRPr sz="17800" kern="1200">
                <a:solidFill>
                  <a:schemeClr val="tx1"/>
                </a:solidFill>
                <a:latin typeface="+mj-lt"/>
                <a:ea typeface="+mj-ea"/>
                <a:cs typeface="+mj-cs"/>
              </a:defRPr>
            </a:lvl1pPr>
          </a:lstStyle>
          <a:p>
            <a:r>
              <a:rPr lang="en-US" sz="7500" b="1" dirty="0">
                <a:solidFill>
                  <a:srgbClr val="FFFFFF"/>
                </a:solidFill>
                <a:latin typeface="Century Gothic"/>
                <a:cs typeface="Century Gothic"/>
              </a:rPr>
              <a:t>MOBILE APPLICATION:</a:t>
            </a:r>
          </a:p>
          <a:p>
            <a:r>
              <a:rPr lang="en-US" sz="7500" b="1" dirty="0">
                <a:solidFill>
                  <a:srgbClr val="FFFFFF"/>
                </a:solidFill>
                <a:latin typeface="Century Gothic"/>
                <a:cs typeface="Century Gothic"/>
              </a:rPr>
              <a:t>FIRST AID AND EMERGENCY </a:t>
            </a:r>
          </a:p>
        </p:txBody>
      </p:sp>
      <p:sp>
        <p:nvSpPr>
          <p:cNvPr id="12" name="Title 1"/>
          <p:cNvSpPr txBox="1">
            <a:spLocks/>
          </p:cNvSpPr>
          <p:nvPr/>
        </p:nvSpPr>
        <p:spPr>
          <a:xfrm>
            <a:off x="3956377" y="2551132"/>
            <a:ext cx="24488319" cy="1529540"/>
          </a:xfrm>
          <a:prstGeom prst="rect">
            <a:avLst/>
          </a:prstGeom>
        </p:spPr>
        <p:txBody>
          <a:bodyPr vert="horz" lIns="370313" tIns="185157" rIns="370313" bIns="185157" rtlCol="0" anchor="ctr">
            <a:noAutofit/>
          </a:bodyPr>
          <a:lstStyle>
            <a:lvl1pPr algn="ctr" defTabSz="1851566" rtl="0" eaLnBrk="1" latinLnBrk="0" hangingPunct="1">
              <a:spcBef>
                <a:spcPct val="0"/>
              </a:spcBef>
              <a:buNone/>
              <a:defRPr sz="17800" kern="1200">
                <a:solidFill>
                  <a:schemeClr val="tx1"/>
                </a:solidFill>
                <a:latin typeface="+mj-lt"/>
                <a:ea typeface="+mj-ea"/>
                <a:cs typeface="+mj-cs"/>
              </a:defRPr>
            </a:lvl1pPr>
          </a:lstStyle>
          <a:p>
            <a:r>
              <a:rPr lang="en-US" sz="3600" dirty="0">
                <a:latin typeface="Century Gothic"/>
                <a:cs typeface="Century Gothic"/>
              </a:rPr>
              <a:t> </a:t>
            </a:r>
            <a:r>
              <a:rPr lang="en-US" sz="3600" dirty="0">
                <a:solidFill>
                  <a:schemeClr val="bg1"/>
                </a:solidFill>
                <a:latin typeface="Century Gothic"/>
                <a:cs typeface="Century Gothic"/>
              </a:rPr>
              <a:t>Name: </a:t>
            </a:r>
            <a:r>
              <a:rPr lang="en-US" sz="3600" dirty="0" err="1">
                <a:solidFill>
                  <a:schemeClr val="bg1"/>
                </a:solidFill>
                <a:latin typeface="Century Gothic"/>
                <a:cs typeface="Century Gothic"/>
              </a:rPr>
              <a:t>Eduakoh</a:t>
            </a:r>
            <a:r>
              <a:rPr lang="en-US" sz="3600" dirty="0">
                <a:solidFill>
                  <a:schemeClr val="bg1"/>
                </a:solidFill>
                <a:latin typeface="Century Gothic"/>
                <a:cs typeface="Century Gothic"/>
              </a:rPr>
              <a:t> Michael Junior   Index Number: 9403819</a:t>
            </a:r>
          </a:p>
          <a:p>
            <a:r>
              <a:rPr lang="en-US" sz="3600" dirty="0">
                <a:solidFill>
                  <a:schemeClr val="bg1"/>
                </a:solidFill>
                <a:latin typeface="Century Gothic"/>
                <a:cs typeface="Century Gothic"/>
              </a:rPr>
              <a:t>Supervisor: Dr. Eric Osei</a:t>
            </a:r>
            <a:endParaRPr lang="en-US" sz="3600" baseline="30000" dirty="0">
              <a:solidFill>
                <a:schemeClr val="bg1"/>
              </a:solidFill>
              <a:latin typeface="Century Gothic"/>
              <a:cs typeface="Century Gothic"/>
            </a:endParaRPr>
          </a:p>
        </p:txBody>
      </p:sp>
      <p:sp>
        <p:nvSpPr>
          <p:cNvPr id="14" name="TextBox 13"/>
          <p:cNvSpPr txBox="1"/>
          <p:nvPr/>
        </p:nvSpPr>
        <p:spPr>
          <a:xfrm flipH="1">
            <a:off x="4010987" y="4197903"/>
            <a:ext cx="24433710" cy="830997"/>
          </a:xfrm>
          <a:prstGeom prst="rect">
            <a:avLst/>
          </a:prstGeom>
          <a:noFill/>
        </p:spPr>
        <p:txBody>
          <a:bodyPr wrap="square" rtlCol="0">
            <a:spAutoFit/>
          </a:bodyPr>
          <a:lstStyle/>
          <a:p>
            <a:pPr algn="ctr"/>
            <a:r>
              <a:rPr lang="en-US" sz="2400" i="1" dirty="0">
                <a:solidFill>
                  <a:schemeClr val="bg1"/>
                </a:solidFill>
                <a:latin typeface="Century Gothic"/>
                <a:cs typeface="Century Gothic"/>
              </a:rPr>
              <a:t>Kwame Nkrumah University of Science and Technology (KNUST), Ghana</a:t>
            </a:r>
          </a:p>
          <a:p>
            <a:pPr algn="ctr"/>
            <a:r>
              <a:rPr lang="en-US" sz="2400" i="1" dirty="0">
                <a:solidFill>
                  <a:schemeClr val="bg1"/>
                </a:solidFill>
                <a:latin typeface="Century Gothic"/>
                <a:cs typeface="Century Gothic"/>
              </a:rPr>
              <a:t>College of Science, Computer Science Department</a:t>
            </a:r>
          </a:p>
        </p:txBody>
      </p:sp>
      <p:pic>
        <p:nvPicPr>
          <p:cNvPr id="16" name="Picture 15"/>
          <p:cNvPicPr>
            <a:picLocks noChangeAspect="1"/>
          </p:cNvPicPr>
          <p:nvPr/>
        </p:nvPicPr>
        <p:blipFill>
          <a:blip r:embed="rId4"/>
          <a:stretch>
            <a:fillRect/>
          </a:stretch>
        </p:blipFill>
        <p:spPr>
          <a:xfrm>
            <a:off x="-12700" y="35107563"/>
            <a:ext cx="28816300" cy="1111240"/>
          </a:xfrm>
          <a:prstGeom prst="rect">
            <a:avLst/>
          </a:prstGeom>
        </p:spPr>
      </p:pic>
      <p:pic>
        <p:nvPicPr>
          <p:cNvPr id="32" name="Picture 31"/>
          <p:cNvPicPr>
            <a:picLocks noChangeAspect="1"/>
          </p:cNvPicPr>
          <p:nvPr/>
        </p:nvPicPr>
        <p:blipFill>
          <a:blip r:embed="rId5"/>
          <a:stretch>
            <a:fillRect/>
          </a:stretch>
        </p:blipFill>
        <p:spPr>
          <a:xfrm>
            <a:off x="19689231" y="35277745"/>
            <a:ext cx="5537200" cy="673100"/>
          </a:xfrm>
          <a:prstGeom prst="rect">
            <a:avLst/>
          </a:prstGeom>
        </p:spPr>
      </p:pic>
      <p:pic>
        <p:nvPicPr>
          <p:cNvPr id="13" name="Picture 12"/>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5384244" y="35104664"/>
            <a:ext cx="1053418" cy="1090297"/>
          </a:xfrm>
          <a:prstGeom prst="rect">
            <a:avLst/>
          </a:prstGeom>
        </p:spPr>
      </p:pic>
      <p:cxnSp>
        <p:nvCxnSpPr>
          <p:cNvPr id="18" name="Straight Connector 17"/>
          <p:cNvCxnSpPr/>
          <p:nvPr/>
        </p:nvCxnSpPr>
        <p:spPr>
          <a:xfrm>
            <a:off x="12869396" y="5835316"/>
            <a:ext cx="0" cy="29272247"/>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3194357" y="5894998"/>
            <a:ext cx="0" cy="29272247"/>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28492346" y="5845940"/>
            <a:ext cx="0" cy="29272247"/>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26937" y="5835316"/>
            <a:ext cx="0" cy="29272247"/>
          </a:xfrm>
          <a:prstGeom prst="line">
            <a:avLst/>
          </a:prstGeom>
          <a:ln w="19050"/>
        </p:spPr>
        <p:style>
          <a:lnRef idx="1">
            <a:schemeClr val="dk1"/>
          </a:lnRef>
          <a:fillRef idx="0">
            <a:schemeClr val="dk1"/>
          </a:fillRef>
          <a:effectRef idx="0">
            <a:schemeClr val="dk1"/>
          </a:effectRef>
          <a:fontRef idx="minor">
            <a:schemeClr val="tx1"/>
          </a:fontRef>
        </p:style>
      </p:cxnSp>
      <p:sp>
        <p:nvSpPr>
          <p:cNvPr id="36" name="Text Box 471"/>
          <p:cNvSpPr txBox="1">
            <a:spLocks noChangeArrowheads="1"/>
          </p:cNvSpPr>
          <p:nvPr/>
        </p:nvSpPr>
        <p:spPr bwMode="auto">
          <a:xfrm>
            <a:off x="374586" y="5888404"/>
            <a:ext cx="12423382" cy="814237"/>
          </a:xfrm>
          <a:prstGeom prst="rect">
            <a:avLst/>
          </a:prstGeom>
          <a:gradFill flip="none" rotWithShape="1">
            <a:gsLst>
              <a:gs pos="0">
                <a:srgbClr val="008F00"/>
              </a:gs>
              <a:gs pos="100000">
                <a:srgbClr val="9BBB59"/>
              </a:gs>
            </a:gsLst>
            <a:lin ang="5400000" scaled="1"/>
            <a:tileRect/>
          </a:gradFill>
          <a:ln>
            <a:noFill/>
          </a:ln>
          <a:effectLst/>
        </p:spPr>
        <p:txBody>
          <a:bodyPr wrap="square" lIns="74858" tIns="37421" rIns="74858" bIns="37421">
            <a:spAutoFit/>
          </a:bodyPr>
          <a:lstStyle>
            <a:lvl1pPr defTabSz="749300">
              <a:defRPr>
                <a:solidFill>
                  <a:schemeClr val="tx1"/>
                </a:solidFill>
                <a:latin typeface="Arial" panose="020B0604020202020204" pitchFamily="34" charset="0"/>
              </a:defRPr>
            </a:lvl1pPr>
            <a:lvl2pPr marL="374650" defTabSz="749300">
              <a:defRPr>
                <a:solidFill>
                  <a:schemeClr val="tx1"/>
                </a:solidFill>
                <a:latin typeface="Arial" panose="020B0604020202020204" pitchFamily="34" charset="0"/>
              </a:defRPr>
            </a:lvl2pPr>
            <a:lvl3pPr marL="749300" defTabSz="749300">
              <a:defRPr>
                <a:solidFill>
                  <a:schemeClr val="tx1"/>
                </a:solidFill>
                <a:latin typeface="Arial" panose="020B0604020202020204" pitchFamily="34" charset="0"/>
              </a:defRPr>
            </a:lvl3pPr>
            <a:lvl4pPr marL="1125538" defTabSz="749300">
              <a:defRPr>
                <a:solidFill>
                  <a:schemeClr val="tx1"/>
                </a:solidFill>
                <a:latin typeface="Arial" panose="020B0604020202020204" pitchFamily="34" charset="0"/>
              </a:defRPr>
            </a:lvl4pPr>
            <a:lvl5pPr marL="1500188" defTabSz="749300">
              <a:defRPr>
                <a:solidFill>
                  <a:schemeClr val="tx1"/>
                </a:solidFill>
                <a:latin typeface="Arial" panose="020B0604020202020204" pitchFamily="34" charset="0"/>
              </a:defRPr>
            </a:lvl5pPr>
            <a:lvl6pPr marL="1957388" defTabSz="749300" fontAlgn="base">
              <a:spcBef>
                <a:spcPct val="0"/>
              </a:spcBef>
              <a:spcAft>
                <a:spcPct val="0"/>
              </a:spcAft>
              <a:defRPr>
                <a:solidFill>
                  <a:schemeClr val="tx1"/>
                </a:solidFill>
                <a:latin typeface="Arial" panose="020B0604020202020204" pitchFamily="34" charset="0"/>
              </a:defRPr>
            </a:lvl6pPr>
            <a:lvl7pPr marL="2414588" defTabSz="749300" fontAlgn="base">
              <a:spcBef>
                <a:spcPct val="0"/>
              </a:spcBef>
              <a:spcAft>
                <a:spcPct val="0"/>
              </a:spcAft>
              <a:defRPr>
                <a:solidFill>
                  <a:schemeClr val="tx1"/>
                </a:solidFill>
                <a:latin typeface="Arial" panose="020B0604020202020204" pitchFamily="34" charset="0"/>
              </a:defRPr>
            </a:lvl7pPr>
            <a:lvl8pPr marL="2871788" defTabSz="749300" fontAlgn="base">
              <a:spcBef>
                <a:spcPct val="0"/>
              </a:spcBef>
              <a:spcAft>
                <a:spcPct val="0"/>
              </a:spcAft>
              <a:defRPr>
                <a:solidFill>
                  <a:schemeClr val="tx1"/>
                </a:solidFill>
                <a:latin typeface="Arial" panose="020B0604020202020204" pitchFamily="34" charset="0"/>
              </a:defRPr>
            </a:lvl8pPr>
            <a:lvl9pPr marL="3328988" defTabSz="749300"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altLang="en-US" sz="4800" b="1" dirty="0">
                <a:latin typeface="Arial Narrow" panose="020B0606020202030204" pitchFamily="34" charset="0"/>
              </a:rPr>
              <a:t>Introduction</a:t>
            </a:r>
          </a:p>
        </p:txBody>
      </p:sp>
      <p:sp>
        <p:nvSpPr>
          <p:cNvPr id="37" name="Text Box 471"/>
          <p:cNvSpPr txBox="1">
            <a:spLocks noChangeArrowheads="1"/>
          </p:cNvSpPr>
          <p:nvPr/>
        </p:nvSpPr>
        <p:spPr bwMode="auto">
          <a:xfrm>
            <a:off x="13247447" y="5894998"/>
            <a:ext cx="15173471" cy="537238"/>
          </a:xfrm>
          <a:prstGeom prst="rect">
            <a:avLst/>
          </a:prstGeom>
          <a:gradFill flip="none" rotWithShape="1">
            <a:gsLst>
              <a:gs pos="0">
                <a:srgbClr val="008F00"/>
              </a:gs>
              <a:gs pos="100000">
                <a:srgbClr val="9BBB59"/>
              </a:gs>
            </a:gsLst>
            <a:lin ang="5400000" scaled="1"/>
            <a:tileRect/>
          </a:gradFill>
          <a:ln>
            <a:noFill/>
          </a:ln>
          <a:effectLst/>
        </p:spPr>
        <p:txBody>
          <a:bodyPr wrap="square" lIns="74858" tIns="37421" rIns="74858" bIns="37421">
            <a:spAutoFit/>
          </a:bodyPr>
          <a:lstStyle>
            <a:defPPr>
              <a:defRPr lang="en-US"/>
            </a:defPPr>
            <a:lvl1pPr algn="ctr" defTabSz="749300" eaLnBrk="0" hangingPunct="0">
              <a:spcBef>
                <a:spcPct val="50000"/>
              </a:spcBef>
              <a:defRPr sz="3000" b="1">
                <a:latin typeface="Arial Narrow" panose="020B0606020202030204" pitchFamily="34" charset="0"/>
              </a:defRPr>
            </a:lvl1pPr>
            <a:lvl2pPr marL="374650" defTabSz="749300">
              <a:defRPr>
                <a:latin typeface="Arial" panose="020B0604020202020204" pitchFamily="34" charset="0"/>
              </a:defRPr>
            </a:lvl2pPr>
            <a:lvl3pPr marL="749300" defTabSz="749300">
              <a:defRPr>
                <a:latin typeface="Arial" panose="020B0604020202020204" pitchFamily="34" charset="0"/>
              </a:defRPr>
            </a:lvl3pPr>
            <a:lvl4pPr marL="1125538" defTabSz="749300">
              <a:defRPr>
                <a:latin typeface="Arial" panose="020B0604020202020204" pitchFamily="34" charset="0"/>
              </a:defRPr>
            </a:lvl4pPr>
            <a:lvl5pPr marL="1500188" defTabSz="749300">
              <a:defRPr>
                <a:latin typeface="Arial" panose="020B0604020202020204" pitchFamily="34" charset="0"/>
              </a:defRPr>
            </a:lvl5pPr>
            <a:lvl6pPr marL="1957388" defTabSz="749300" fontAlgn="base">
              <a:spcBef>
                <a:spcPct val="0"/>
              </a:spcBef>
              <a:spcAft>
                <a:spcPct val="0"/>
              </a:spcAft>
              <a:defRPr>
                <a:latin typeface="Arial" panose="020B0604020202020204" pitchFamily="34" charset="0"/>
              </a:defRPr>
            </a:lvl6pPr>
            <a:lvl7pPr marL="2414588" defTabSz="749300" fontAlgn="base">
              <a:spcBef>
                <a:spcPct val="0"/>
              </a:spcBef>
              <a:spcAft>
                <a:spcPct val="0"/>
              </a:spcAft>
              <a:defRPr>
                <a:latin typeface="Arial" panose="020B0604020202020204" pitchFamily="34" charset="0"/>
              </a:defRPr>
            </a:lvl7pPr>
            <a:lvl8pPr marL="2871788" defTabSz="749300" fontAlgn="base">
              <a:spcBef>
                <a:spcPct val="0"/>
              </a:spcBef>
              <a:spcAft>
                <a:spcPct val="0"/>
              </a:spcAft>
              <a:defRPr>
                <a:latin typeface="Arial" panose="020B0604020202020204" pitchFamily="34" charset="0"/>
              </a:defRPr>
            </a:lvl8pPr>
            <a:lvl9pPr marL="3328988" defTabSz="749300" fontAlgn="base">
              <a:spcBef>
                <a:spcPct val="0"/>
              </a:spcBef>
              <a:spcAft>
                <a:spcPct val="0"/>
              </a:spcAft>
              <a:defRPr>
                <a:latin typeface="Arial" panose="020B0604020202020204" pitchFamily="34" charset="0"/>
              </a:defRPr>
            </a:lvl9pPr>
          </a:lstStyle>
          <a:p>
            <a:r>
              <a:rPr lang="en-US" altLang="en-US" dirty="0"/>
              <a:t>Program architecture</a:t>
            </a:r>
          </a:p>
        </p:txBody>
      </p:sp>
      <p:sp>
        <p:nvSpPr>
          <p:cNvPr id="39" name="Text Box 472"/>
          <p:cNvSpPr txBox="1">
            <a:spLocks noChangeArrowheads="1"/>
          </p:cNvSpPr>
          <p:nvPr/>
        </p:nvSpPr>
        <p:spPr bwMode="auto">
          <a:xfrm>
            <a:off x="398411" y="6490391"/>
            <a:ext cx="12357009" cy="814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74995" tIns="374995" rIns="374995" bIns="374995">
            <a:spAutoFit/>
          </a:bodyPr>
          <a:lstStyle>
            <a:lvl1pPr defTabSz="3600450">
              <a:defRPr>
                <a:solidFill>
                  <a:schemeClr val="tx1"/>
                </a:solidFill>
                <a:latin typeface="Arial" panose="020B0604020202020204" pitchFamily="34" charset="0"/>
              </a:defRPr>
            </a:lvl1pPr>
            <a:lvl2pPr marL="374650" defTabSz="3600450">
              <a:defRPr>
                <a:solidFill>
                  <a:schemeClr val="tx1"/>
                </a:solidFill>
                <a:latin typeface="Arial" panose="020B0604020202020204" pitchFamily="34" charset="0"/>
              </a:defRPr>
            </a:lvl2pPr>
            <a:lvl3pPr marL="749300" defTabSz="3600450">
              <a:defRPr>
                <a:solidFill>
                  <a:schemeClr val="tx1"/>
                </a:solidFill>
                <a:latin typeface="Arial" panose="020B0604020202020204" pitchFamily="34" charset="0"/>
              </a:defRPr>
            </a:lvl3pPr>
            <a:lvl4pPr marL="1125538" defTabSz="3600450">
              <a:defRPr>
                <a:solidFill>
                  <a:schemeClr val="tx1"/>
                </a:solidFill>
                <a:latin typeface="Arial" panose="020B0604020202020204" pitchFamily="34" charset="0"/>
              </a:defRPr>
            </a:lvl4pPr>
            <a:lvl5pPr marL="1500188" defTabSz="3600450">
              <a:defRPr>
                <a:solidFill>
                  <a:schemeClr val="tx1"/>
                </a:solidFill>
                <a:latin typeface="Arial" panose="020B0604020202020204" pitchFamily="34" charset="0"/>
              </a:defRPr>
            </a:lvl5pPr>
            <a:lvl6pPr marL="1957388" defTabSz="3600450" fontAlgn="base">
              <a:spcBef>
                <a:spcPct val="0"/>
              </a:spcBef>
              <a:spcAft>
                <a:spcPct val="0"/>
              </a:spcAft>
              <a:defRPr>
                <a:solidFill>
                  <a:schemeClr val="tx1"/>
                </a:solidFill>
                <a:latin typeface="Arial" panose="020B0604020202020204" pitchFamily="34" charset="0"/>
              </a:defRPr>
            </a:lvl6pPr>
            <a:lvl7pPr marL="2414588" defTabSz="3600450" fontAlgn="base">
              <a:spcBef>
                <a:spcPct val="0"/>
              </a:spcBef>
              <a:spcAft>
                <a:spcPct val="0"/>
              </a:spcAft>
              <a:defRPr>
                <a:solidFill>
                  <a:schemeClr val="tx1"/>
                </a:solidFill>
                <a:latin typeface="Arial" panose="020B0604020202020204" pitchFamily="34" charset="0"/>
              </a:defRPr>
            </a:lvl7pPr>
            <a:lvl8pPr marL="2871788" defTabSz="3600450" fontAlgn="base">
              <a:spcBef>
                <a:spcPct val="0"/>
              </a:spcBef>
              <a:spcAft>
                <a:spcPct val="0"/>
              </a:spcAft>
              <a:defRPr>
                <a:solidFill>
                  <a:schemeClr val="tx1"/>
                </a:solidFill>
                <a:latin typeface="Arial" panose="020B0604020202020204" pitchFamily="34" charset="0"/>
              </a:defRPr>
            </a:lvl8pPr>
            <a:lvl9pPr marL="3328988" defTabSz="3600450" fontAlgn="base">
              <a:spcBef>
                <a:spcPct val="0"/>
              </a:spcBef>
              <a:spcAft>
                <a:spcPct val="0"/>
              </a:spcAft>
              <a:defRPr>
                <a:solidFill>
                  <a:schemeClr val="tx1"/>
                </a:solidFill>
                <a:latin typeface="Arial" panose="020B0604020202020204" pitchFamily="34" charset="0"/>
              </a:defRPr>
            </a:lvl9pPr>
          </a:lstStyle>
          <a:p>
            <a:r>
              <a:rPr lang="en-US" sz="2400" b="0" dirty="0">
                <a:effectLst/>
                <a:latin typeface="open sans" panose="020B0606030504020204" pitchFamily="34" charset="0"/>
                <a:ea typeface="open sans" panose="020B0606030504020204" pitchFamily="34" charset="0"/>
                <a:cs typeface="open sans" panose="020B0606030504020204" pitchFamily="34" charset="0"/>
              </a:rPr>
              <a:t>In an emergency, we might only have a few seconds to save a life. Is there anything we can do in an emergency to wait for help? Because we might only be able to rely on ourselves, we should act. First aid is the immediate care provided to an accident or illness victim before emergency medical assistance arrives. In various cases, including heart attacks where someone's breathing or heartbeat has stopped, cardiopulmonary resuscitation (CPR) is a lifesaving procedure or strategy. It is a technique that combines chest compressions and rescue breathing to keep the blood flowing to the brain while the heart is not beating.</a:t>
            </a:r>
          </a:p>
          <a:p>
            <a:r>
              <a:rPr lang="en-US" sz="2400" b="0" dirty="0">
                <a:effectLst/>
                <a:latin typeface="open sans" panose="020B0606030504020204" pitchFamily="34" charset="0"/>
                <a:ea typeface="open sans" panose="020B0606030504020204" pitchFamily="34" charset="0"/>
                <a:cs typeface="open sans" panose="020B0606030504020204" pitchFamily="34" charset="0"/>
              </a:rPr>
              <a:t>Imagine if one day we discover our friend unconscious and on the floor. We run to contact the ambulance without knowing how long he has been there. That person is helpless while the ambulance is </a:t>
            </a:r>
            <a:r>
              <a:rPr lang="en-US" sz="2400" dirty="0">
                <a:latin typeface="open sans" panose="020B0606030504020204" pitchFamily="34" charset="0"/>
                <a:ea typeface="open sans" panose="020B0606030504020204" pitchFamily="34" charset="0"/>
                <a:cs typeface="open sans" panose="020B0606030504020204" pitchFamily="34" charset="0"/>
              </a:rPr>
              <a:t>i</a:t>
            </a:r>
            <a:r>
              <a:rPr lang="en-US" sz="2400" b="0" dirty="0">
                <a:effectLst/>
                <a:latin typeface="open sans" panose="020B0606030504020204" pitchFamily="34" charset="0"/>
                <a:ea typeface="open sans" panose="020B0606030504020204" pitchFamily="34" charset="0"/>
                <a:cs typeface="open sans" panose="020B0606030504020204" pitchFamily="34" charset="0"/>
              </a:rPr>
              <a:t>n route, and we are unable to assist him. Wouldn't you wish to have the abilities required to assist in saving him? Learning CPR is essential because it may be the difference between life and death. Additionally, sling injuries are the most common among teenagers and high school students. When one of our pals breaks an arm outside, the first thing we need to do is get him to support the arm with his hand. The lower end of the bandage should then be raised over the hand and forearm and tied in the hollow above the collarbone. After that, tuck the point in or twist it close to the elbow. In our daily lives, having first aid knowledge and skills is really vital.</a:t>
            </a:r>
          </a:p>
          <a:p>
            <a:endParaRPr lang="en-US" altLang="en-US" sz="2400" b="1" dirty="0">
              <a:solidFill>
                <a:srgbClr val="FF0000"/>
              </a:solidFill>
              <a:latin typeface="Arial Narrow" panose="020B0606020202030204" pitchFamily="34" charset="0"/>
            </a:endParaRPr>
          </a:p>
        </p:txBody>
      </p:sp>
      <p:sp>
        <p:nvSpPr>
          <p:cNvPr id="40" name="Text Box 471"/>
          <p:cNvSpPr txBox="1">
            <a:spLocks noChangeArrowheads="1"/>
          </p:cNvSpPr>
          <p:nvPr/>
        </p:nvSpPr>
        <p:spPr bwMode="auto">
          <a:xfrm>
            <a:off x="13131260" y="19289221"/>
            <a:ext cx="15218656" cy="568015"/>
          </a:xfrm>
          <a:prstGeom prst="rect">
            <a:avLst/>
          </a:prstGeom>
          <a:gradFill flip="none" rotWithShape="1">
            <a:gsLst>
              <a:gs pos="0">
                <a:srgbClr val="008F00"/>
              </a:gs>
              <a:gs pos="100000">
                <a:srgbClr val="9BBB59"/>
              </a:gs>
            </a:gsLst>
            <a:lin ang="5400000" scaled="1"/>
            <a:tileRect/>
          </a:gradFill>
          <a:ln>
            <a:noFill/>
          </a:ln>
          <a:effectLst/>
        </p:spPr>
        <p:txBody>
          <a:bodyPr wrap="square" lIns="74858" tIns="37421" rIns="74858" bIns="37421">
            <a:spAutoFit/>
          </a:bodyPr>
          <a:lstStyle>
            <a:defPPr>
              <a:defRPr lang="en-US"/>
            </a:defPPr>
            <a:lvl1pPr algn="ctr" defTabSz="749300" eaLnBrk="0" hangingPunct="0">
              <a:spcBef>
                <a:spcPct val="50000"/>
              </a:spcBef>
              <a:defRPr sz="3000" b="1">
                <a:latin typeface="Arial Narrow" panose="020B0606020202030204" pitchFamily="34" charset="0"/>
              </a:defRPr>
            </a:lvl1pPr>
            <a:lvl2pPr marL="374650" defTabSz="749300">
              <a:defRPr>
                <a:latin typeface="Arial" panose="020B0604020202020204" pitchFamily="34" charset="0"/>
              </a:defRPr>
            </a:lvl2pPr>
            <a:lvl3pPr marL="749300" defTabSz="749300">
              <a:defRPr>
                <a:latin typeface="Arial" panose="020B0604020202020204" pitchFamily="34" charset="0"/>
              </a:defRPr>
            </a:lvl3pPr>
            <a:lvl4pPr marL="1125538" defTabSz="749300">
              <a:defRPr>
                <a:latin typeface="Arial" panose="020B0604020202020204" pitchFamily="34" charset="0"/>
              </a:defRPr>
            </a:lvl4pPr>
            <a:lvl5pPr marL="1500188" defTabSz="749300">
              <a:defRPr>
                <a:latin typeface="Arial" panose="020B0604020202020204" pitchFamily="34" charset="0"/>
              </a:defRPr>
            </a:lvl5pPr>
            <a:lvl6pPr marL="1957388" defTabSz="749300" fontAlgn="base">
              <a:spcBef>
                <a:spcPct val="0"/>
              </a:spcBef>
              <a:spcAft>
                <a:spcPct val="0"/>
              </a:spcAft>
              <a:defRPr>
                <a:latin typeface="Arial" panose="020B0604020202020204" pitchFamily="34" charset="0"/>
              </a:defRPr>
            </a:lvl6pPr>
            <a:lvl7pPr marL="2414588" defTabSz="749300" fontAlgn="base">
              <a:spcBef>
                <a:spcPct val="0"/>
              </a:spcBef>
              <a:spcAft>
                <a:spcPct val="0"/>
              </a:spcAft>
              <a:defRPr>
                <a:latin typeface="Arial" panose="020B0604020202020204" pitchFamily="34" charset="0"/>
              </a:defRPr>
            </a:lvl7pPr>
            <a:lvl8pPr marL="2871788" defTabSz="749300" fontAlgn="base">
              <a:spcBef>
                <a:spcPct val="0"/>
              </a:spcBef>
              <a:spcAft>
                <a:spcPct val="0"/>
              </a:spcAft>
              <a:defRPr>
                <a:latin typeface="Arial" panose="020B0604020202020204" pitchFamily="34" charset="0"/>
              </a:defRPr>
            </a:lvl8pPr>
            <a:lvl9pPr marL="3328988" defTabSz="749300" fontAlgn="base">
              <a:spcBef>
                <a:spcPct val="0"/>
              </a:spcBef>
              <a:spcAft>
                <a:spcPct val="0"/>
              </a:spcAft>
              <a:defRPr>
                <a:latin typeface="Arial" panose="020B0604020202020204" pitchFamily="34" charset="0"/>
              </a:defRPr>
            </a:lvl9pPr>
          </a:lstStyle>
          <a:p>
            <a:r>
              <a:rPr lang="en-US" sz="3200" b="1" dirty="0">
                <a:effectLst/>
                <a:latin typeface="open sans" panose="020B0606030504020204" pitchFamily="34" charset="0"/>
                <a:ea typeface="open sans" panose="020B0606030504020204" pitchFamily="34" charset="0"/>
                <a:cs typeface="open sans" panose="020B0606030504020204" pitchFamily="34" charset="0"/>
              </a:rPr>
              <a:t>Functional requirements</a:t>
            </a:r>
            <a:endParaRPr lang="en-US" sz="32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4" name="Text Box 472"/>
          <p:cNvSpPr txBox="1">
            <a:spLocks noChangeArrowheads="1"/>
          </p:cNvSpPr>
          <p:nvPr/>
        </p:nvSpPr>
        <p:spPr bwMode="auto">
          <a:xfrm>
            <a:off x="19127457" y="31385957"/>
            <a:ext cx="9358269" cy="1957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74995" tIns="374995" rIns="374995" bIns="374995">
            <a:spAutoFit/>
          </a:bodyPr>
          <a:lstStyle>
            <a:lvl1pPr defTabSz="3600450">
              <a:defRPr>
                <a:solidFill>
                  <a:schemeClr val="tx1"/>
                </a:solidFill>
                <a:latin typeface="Arial" panose="020B0604020202020204" pitchFamily="34" charset="0"/>
              </a:defRPr>
            </a:lvl1pPr>
            <a:lvl2pPr marL="374650" defTabSz="3600450">
              <a:defRPr>
                <a:solidFill>
                  <a:schemeClr val="tx1"/>
                </a:solidFill>
                <a:latin typeface="Arial" panose="020B0604020202020204" pitchFamily="34" charset="0"/>
              </a:defRPr>
            </a:lvl2pPr>
            <a:lvl3pPr marL="749300" defTabSz="3600450">
              <a:defRPr>
                <a:solidFill>
                  <a:schemeClr val="tx1"/>
                </a:solidFill>
                <a:latin typeface="Arial" panose="020B0604020202020204" pitchFamily="34" charset="0"/>
              </a:defRPr>
            </a:lvl3pPr>
            <a:lvl4pPr marL="1125538" defTabSz="3600450">
              <a:defRPr>
                <a:solidFill>
                  <a:schemeClr val="tx1"/>
                </a:solidFill>
                <a:latin typeface="Arial" panose="020B0604020202020204" pitchFamily="34" charset="0"/>
              </a:defRPr>
            </a:lvl4pPr>
            <a:lvl5pPr marL="1500188" defTabSz="3600450">
              <a:defRPr>
                <a:solidFill>
                  <a:schemeClr val="tx1"/>
                </a:solidFill>
                <a:latin typeface="Arial" panose="020B0604020202020204" pitchFamily="34" charset="0"/>
              </a:defRPr>
            </a:lvl5pPr>
            <a:lvl6pPr marL="1957388" defTabSz="3600450" fontAlgn="base">
              <a:spcBef>
                <a:spcPct val="0"/>
              </a:spcBef>
              <a:spcAft>
                <a:spcPct val="0"/>
              </a:spcAft>
              <a:defRPr>
                <a:solidFill>
                  <a:schemeClr val="tx1"/>
                </a:solidFill>
                <a:latin typeface="Arial" panose="020B0604020202020204" pitchFamily="34" charset="0"/>
              </a:defRPr>
            </a:lvl6pPr>
            <a:lvl7pPr marL="2414588" defTabSz="3600450" fontAlgn="base">
              <a:spcBef>
                <a:spcPct val="0"/>
              </a:spcBef>
              <a:spcAft>
                <a:spcPct val="0"/>
              </a:spcAft>
              <a:defRPr>
                <a:solidFill>
                  <a:schemeClr val="tx1"/>
                </a:solidFill>
                <a:latin typeface="Arial" panose="020B0604020202020204" pitchFamily="34" charset="0"/>
              </a:defRPr>
            </a:lvl7pPr>
            <a:lvl8pPr marL="2871788" defTabSz="3600450" fontAlgn="base">
              <a:spcBef>
                <a:spcPct val="0"/>
              </a:spcBef>
              <a:spcAft>
                <a:spcPct val="0"/>
              </a:spcAft>
              <a:defRPr>
                <a:solidFill>
                  <a:schemeClr val="tx1"/>
                </a:solidFill>
                <a:latin typeface="Arial" panose="020B0604020202020204" pitchFamily="34" charset="0"/>
              </a:defRPr>
            </a:lvl8pPr>
            <a:lvl9pPr marL="3328988" defTabSz="3600450" fontAlgn="base">
              <a:spcBef>
                <a:spcPct val="0"/>
              </a:spcBef>
              <a:spcAft>
                <a:spcPct val="0"/>
              </a:spcAft>
              <a:defRPr>
                <a:solidFill>
                  <a:schemeClr val="tx1"/>
                </a:solidFill>
                <a:latin typeface="Arial" panose="020B0604020202020204" pitchFamily="34" charset="0"/>
              </a:defRPr>
            </a:lvl9pPr>
          </a:lstStyle>
          <a:p>
            <a:r>
              <a:rPr lang="en-US" altLang="en-US" sz="2600" dirty="0">
                <a:latin typeface="Arial Narrow" panose="020B0606020202030204" pitchFamily="34" charset="0"/>
              </a:rPr>
              <a:t>.</a:t>
            </a:r>
            <a:br>
              <a:rPr lang="en-US" altLang="en-US" sz="2600" dirty="0">
                <a:latin typeface="Arial Narrow" panose="020B0606020202030204" pitchFamily="34" charset="0"/>
              </a:rPr>
            </a:br>
            <a:br>
              <a:rPr lang="en-US" altLang="en-US" sz="2600" dirty="0">
                <a:latin typeface="Arial Narrow" panose="020B0606020202030204" pitchFamily="34" charset="0"/>
              </a:rPr>
            </a:br>
            <a:endParaRPr lang="en-US" altLang="en-US" sz="2600" dirty="0">
              <a:latin typeface="Arial Narrow" panose="020B0606020202030204" pitchFamily="34" charset="0"/>
            </a:endParaRPr>
          </a:p>
        </p:txBody>
      </p:sp>
      <p:sp>
        <p:nvSpPr>
          <p:cNvPr id="30" name="Text Box 471"/>
          <p:cNvSpPr txBox="1">
            <a:spLocks noChangeArrowheads="1"/>
          </p:cNvSpPr>
          <p:nvPr/>
        </p:nvSpPr>
        <p:spPr bwMode="auto">
          <a:xfrm>
            <a:off x="382626" y="17133286"/>
            <a:ext cx="12496889" cy="557106"/>
          </a:xfrm>
          <a:prstGeom prst="rect">
            <a:avLst/>
          </a:prstGeom>
          <a:gradFill flip="none" rotWithShape="1">
            <a:gsLst>
              <a:gs pos="0">
                <a:srgbClr val="008F00"/>
              </a:gs>
              <a:gs pos="100000">
                <a:srgbClr val="9BBB59"/>
              </a:gs>
            </a:gsLst>
            <a:lin ang="5400000" scaled="1"/>
            <a:tileRect/>
          </a:gradFill>
          <a:ln>
            <a:noFill/>
          </a:ln>
          <a:effectLst/>
        </p:spPr>
        <p:txBody>
          <a:bodyPr wrap="square" lIns="74858" tIns="37421" rIns="74858" bIns="37421">
            <a:spAutoFit/>
          </a:bodyPr>
          <a:lstStyle>
            <a:defPPr>
              <a:defRPr lang="en-US"/>
            </a:defPPr>
            <a:lvl1pPr algn="ctr" defTabSz="749300" eaLnBrk="0" hangingPunct="0">
              <a:spcBef>
                <a:spcPct val="50000"/>
              </a:spcBef>
              <a:defRPr sz="3000" b="1">
                <a:latin typeface="Arial Narrow" panose="020B0606020202030204" pitchFamily="34" charset="0"/>
              </a:defRPr>
            </a:lvl1pPr>
            <a:lvl2pPr marL="374650" defTabSz="749300">
              <a:defRPr>
                <a:latin typeface="Arial" panose="020B0604020202020204" pitchFamily="34" charset="0"/>
              </a:defRPr>
            </a:lvl2pPr>
            <a:lvl3pPr marL="749300" defTabSz="749300">
              <a:defRPr>
                <a:latin typeface="Arial" panose="020B0604020202020204" pitchFamily="34" charset="0"/>
              </a:defRPr>
            </a:lvl3pPr>
            <a:lvl4pPr marL="1125538" defTabSz="749300">
              <a:defRPr>
                <a:latin typeface="Arial" panose="020B0604020202020204" pitchFamily="34" charset="0"/>
              </a:defRPr>
            </a:lvl4pPr>
            <a:lvl5pPr marL="1500188" defTabSz="749300">
              <a:defRPr>
                <a:latin typeface="Arial" panose="020B0604020202020204" pitchFamily="34" charset="0"/>
              </a:defRPr>
            </a:lvl5pPr>
            <a:lvl6pPr marL="1957388" defTabSz="749300" fontAlgn="base">
              <a:spcBef>
                <a:spcPct val="0"/>
              </a:spcBef>
              <a:spcAft>
                <a:spcPct val="0"/>
              </a:spcAft>
              <a:defRPr>
                <a:latin typeface="Arial" panose="020B0604020202020204" pitchFamily="34" charset="0"/>
              </a:defRPr>
            </a:lvl6pPr>
            <a:lvl7pPr marL="2414588" defTabSz="749300" fontAlgn="base">
              <a:spcBef>
                <a:spcPct val="0"/>
              </a:spcBef>
              <a:spcAft>
                <a:spcPct val="0"/>
              </a:spcAft>
              <a:defRPr>
                <a:latin typeface="Arial" panose="020B0604020202020204" pitchFamily="34" charset="0"/>
              </a:defRPr>
            </a:lvl7pPr>
            <a:lvl8pPr marL="2871788" defTabSz="749300" fontAlgn="base">
              <a:spcBef>
                <a:spcPct val="0"/>
              </a:spcBef>
              <a:spcAft>
                <a:spcPct val="0"/>
              </a:spcAft>
              <a:defRPr>
                <a:latin typeface="Arial" panose="020B0604020202020204" pitchFamily="34" charset="0"/>
              </a:defRPr>
            </a:lvl8pPr>
            <a:lvl9pPr marL="3328988" defTabSz="749300" fontAlgn="base">
              <a:spcBef>
                <a:spcPct val="0"/>
              </a:spcBef>
              <a:spcAft>
                <a:spcPct val="0"/>
              </a:spcAft>
              <a:defRPr>
                <a:latin typeface="Arial" panose="020B0604020202020204" pitchFamily="34" charset="0"/>
              </a:defRPr>
            </a:lvl9pPr>
          </a:lstStyle>
          <a:p>
            <a:r>
              <a:rPr lang="en-US" altLang="en-US" sz="2800" dirty="0"/>
              <a:t>Aims and Objectives</a:t>
            </a:r>
          </a:p>
        </p:txBody>
      </p:sp>
      <p:sp>
        <p:nvSpPr>
          <p:cNvPr id="31" name="Text Box 472"/>
          <p:cNvSpPr txBox="1">
            <a:spLocks noChangeArrowheads="1"/>
          </p:cNvSpPr>
          <p:nvPr/>
        </p:nvSpPr>
        <p:spPr bwMode="auto">
          <a:xfrm>
            <a:off x="707275" y="18751634"/>
            <a:ext cx="12178265" cy="3835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74995" tIns="374995" rIns="374995" bIns="374995">
            <a:spAutoFit/>
          </a:bodyPr>
          <a:lstStyle>
            <a:lvl1pPr defTabSz="3600450">
              <a:defRPr>
                <a:solidFill>
                  <a:schemeClr val="tx1"/>
                </a:solidFill>
                <a:latin typeface="Arial" panose="020B0604020202020204" pitchFamily="34" charset="0"/>
              </a:defRPr>
            </a:lvl1pPr>
            <a:lvl2pPr marL="374650" defTabSz="3600450">
              <a:defRPr>
                <a:solidFill>
                  <a:schemeClr val="tx1"/>
                </a:solidFill>
                <a:latin typeface="Arial" panose="020B0604020202020204" pitchFamily="34" charset="0"/>
              </a:defRPr>
            </a:lvl2pPr>
            <a:lvl3pPr marL="749300" defTabSz="3600450">
              <a:defRPr>
                <a:solidFill>
                  <a:schemeClr val="tx1"/>
                </a:solidFill>
                <a:latin typeface="Arial" panose="020B0604020202020204" pitchFamily="34" charset="0"/>
              </a:defRPr>
            </a:lvl3pPr>
            <a:lvl4pPr marL="1125538" defTabSz="3600450">
              <a:defRPr>
                <a:solidFill>
                  <a:schemeClr val="tx1"/>
                </a:solidFill>
                <a:latin typeface="Arial" panose="020B0604020202020204" pitchFamily="34" charset="0"/>
              </a:defRPr>
            </a:lvl4pPr>
            <a:lvl5pPr marL="1500188" defTabSz="3600450">
              <a:defRPr>
                <a:solidFill>
                  <a:schemeClr val="tx1"/>
                </a:solidFill>
                <a:latin typeface="Arial" panose="020B0604020202020204" pitchFamily="34" charset="0"/>
              </a:defRPr>
            </a:lvl5pPr>
            <a:lvl6pPr marL="1957388" defTabSz="3600450" fontAlgn="base">
              <a:spcBef>
                <a:spcPct val="0"/>
              </a:spcBef>
              <a:spcAft>
                <a:spcPct val="0"/>
              </a:spcAft>
              <a:defRPr>
                <a:solidFill>
                  <a:schemeClr val="tx1"/>
                </a:solidFill>
                <a:latin typeface="Arial" panose="020B0604020202020204" pitchFamily="34" charset="0"/>
              </a:defRPr>
            </a:lvl6pPr>
            <a:lvl7pPr marL="2414588" defTabSz="3600450" fontAlgn="base">
              <a:spcBef>
                <a:spcPct val="0"/>
              </a:spcBef>
              <a:spcAft>
                <a:spcPct val="0"/>
              </a:spcAft>
              <a:defRPr>
                <a:solidFill>
                  <a:schemeClr val="tx1"/>
                </a:solidFill>
                <a:latin typeface="Arial" panose="020B0604020202020204" pitchFamily="34" charset="0"/>
              </a:defRPr>
            </a:lvl7pPr>
            <a:lvl8pPr marL="2871788" defTabSz="3600450" fontAlgn="base">
              <a:spcBef>
                <a:spcPct val="0"/>
              </a:spcBef>
              <a:spcAft>
                <a:spcPct val="0"/>
              </a:spcAft>
              <a:defRPr>
                <a:solidFill>
                  <a:schemeClr val="tx1"/>
                </a:solidFill>
                <a:latin typeface="Arial" panose="020B0604020202020204" pitchFamily="34" charset="0"/>
              </a:defRPr>
            </a:lvl8pPr>
            <a:lvl9pPr marL="3328988" defTabSz="3600450" fontAlgn="base">
              <a:spcBef>
                <a:spcPct val="0"/>
              </a:spcBef>
              <a:spcAft>
                <a:spcPct val="0"/>
              </a:spcAft>
              <a:defRPr>
                <a:solidFill>
                  <a:schemeClr val="tx1"/>
                </a:solidFill>
                <a:latin typeface="Arial" panose="020B0604020202020204" pitchFamily="34" charset="0"/>
              </a:defRPr>
            </a:lvl9pPr>
          </a:lstStyle>
          <a:p>
            <a:r>
              <a:rPr lang="en-US" altLang="en-US" sz="2000" b="1" dirty="0">
                <a:latin typeface="open sans" panose="020B0606030504020204" pitchFamily="34" charset="0"/>
                <a:ea typeface="open sans" panose="020B0606030504020204" pitchFamily="34" charset="0"/>
                <a:cs typeface="open sans" panose="020B0606030504020204" pitchFamily="34" charset="0"/>
              </a:rPr>
              <a:t>Aim of the Project </a:t>
            </a:r>
            <a:r>
              <a:rPr lang="en-US" altLang="en-US" sz="2000" dirty="0">
                <a:latin typeface="open sans" panose="020B0606030504020204" pitchFamily="34" charset="0"/>
                <a:ea typeface="open sans" panose="020B0606030504020204" pitchFamily="34" charset="0"/>
                <a:cs typeface="open sans" panose="020B0606030504020204" pitchFamily="34" charset="0"/>
              </a:rPr>
              <a:t>: The project's main aim is to create a first aid mobile application that is packed with knowledge about how to administer first aid in various emergency scenarios.</a:t>
            </a:r>
          </a:p>
          <a:p>
            <a:r>
              <a:rPr lang="en-US" altLang="en-US" sz="2000" b="1" dirty="0">
                <a:latin typeface="open sans" panose="020B0606030504020204" pitchFamily="34" charset="0"/>
                <a:ea typeface="open sans" panose="020B0606030504020204" pitchFamily="34" charset="0"/>
                <a:cs typeface="open sans" panose="020B0606030504020204" pitchFamily="34" charset="0"/>
              </a:rPr>
              <a:t>Goal of the Project</a:t>
            </a:r>
          </a:p>
          <a:p>
            <a:r>
              <a:rPr lang="en-US" altLang="en-US" sz="2000" dirty="0">
                <a:latin typeface="open sans" panose="020B0606030504020204" pitchFamily="34" charset="0"/>
                <a:ea typeface="open sans" panose="020B0606030504020204" pitchFamily="34" charset="0"/>
                <a:cs typeface="open sans" panose="020B0606030504020204" pitchFamily="34" charset="0"/>
              </a:rPr>
              <a:t>The initiative specifically attempts to accomplish the following goals :</a:t>
            </a:r>
          </a:p>
          <a:p>
            <a:r>
              <a:rPr lang="en-US" altLang="en-US" sz="2000" dirty="0">
                <a:latin typeface="open sans" panose="020B0606030504020204" pitchFamily="34" charset="0"/>
                <a:ea typeface="open sans" panose="020B0606030504020204" pitchFamily="34" charset="0"/>
                <a:cs typeface="open sans" panose="020B0606030504020204" pitchFamily="34" charset="0"/>
              </a:rPr>
              <a:t>1. To create an application that instructs the user in first aid utilizing that application.</a:t>
            </a:r>
          </a:p>
          <a:p>
            <a:r>
              <a:rPr lang="en-US" altLang="en-US" sz="2000" dirty="0">
                <a:latin typeface="open sans" panose="020B0606030504020204" pitchFamily="34" charset="0"/>
                <a:ea typeface="open sans" panose="020B0606030504020204" pitchFamily="34" charset="0"/>
                <a:cs typeface="open sans" panose="020B0606030504020204" pitchFamily="34" charset="0"/>
              </a:rPr>
              <a:t>2. The application will include first aid procedures for various illnesses and injuries.</a:t>
            </a:r>
          </a:p>
          <a:p>
            <a:r>
              <a:rPr lang="en-US" altLang="en-US" sz="2000" dirty="0">
                <a:latin typeface="open sans" panose="020B0606030504020204" pitchFamily="34" charset="0"/>
                <a:ea typeface="open sans" panose="020B0606030504020204" pitchFamily="34" charset="0"/>
                <a:cs typeface="open sans" panose="020B0606030504020204" pitchFamily="34" charset="0"/>
              </a:rPr>
              <a:t>3. To give users a means of communication with emergency hotlines following the administration of first aid.</a:t>
            </a:r>
          </a:p>
          <a:p>
            <a:r>
              <a:rPr lang="en-US" altLang="en-US" sz="2000" dirty="0">
                <a:latin typeface="open sans" panose="020B0606030504020204" pitchFamily="34" charset="0"/>
                <a:ea typeface="open sans" panose="020B0606030504020204" pitchFamily="34" charset="0"/>
                <a:cs typeface="open sans" panose="020B0606030504020204" pitchFamily="34" charset="0"/>
              </a:rPr>
              <a:t>The software is precise and trustworthy. The Development tools used are Java and android studio.</a:t>
            </a:r>
          </a:p>
        </p:txBody>
      </p:sp>
      <p:sp>
        <p:nvSpPr>
          <p:cNvPr id="2" name="Rectangle 1">
            <a:extLst>
              <a:ext uri="{FF2B5EF4-FFF2-40B4-BE49-F238E27FC236}">
                <a16:creationId xmlns:a16="http://schemas.microsoft.com/office/drawing/2014/main" id="{B80BEA66-620C-6D3B-3F08-9D353B136162}"/>
              </a:ext>
            </a:extLst>
          </p:cNvPr>
          <p:cNvSpPr/>
          <p:nvPr/>
        </p:nvSpPr>
        <p:spPr>
          <a:xfrm>
            <a:off x="13733447" y="7887905"/>
            <a:ext cx="1272888" cy="391865"/>
          </a:xfrm>
          <a:prstGeom prst="rect">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user</a:t>
            </a:r>
          </a:p>
        </p:txBody>
      </p:sp>
      <p:sp>
        <p:nvSpPr>
          <p:cNvPr id="5" name="Rectangle 4">
            <a:extLst>
              <a:ext uri="{FF2B5EF4-FFF2-40B4-BE49-F238E27FC236}">
                <a16:creationId xmlns:a16="http://schemas.microsoft.com/office/drawing/2014/main" id="{5E36E6DA-D9CB-5EA6-D426-F5009014F3A6}"/>
              </a:ext>
            </a:extLst>
          </p:cNvPr>
          <p:cNvSpPr/>
          <p:nvPr/>
        </p:nvSpPr>
        <p:spPr>
          <a:xfrm>
            <a:off x="17988253" y="8970260"/>
            <a:ext cx="2081978" cy="480076"/>
          </a:xfrm>
          <a:prstGeom prst="rect">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Call Emergency number</a:t>
            </a:r>
          </a:p>
        </p:txBody>
      </p:sp>
      <p:sp>
        <p:nvSpPr>
          <p:cNvPr id="7" name="Rectangle 6">
            <a:extLst>
              <a:ext uri="{FF2B5EF4-FFF2-40B4-BE49-F238E27FC236}">
                <a16:creationId xmlns:a16="http://schemas.microsoft.com/office/drawing/2014/main" id="{FC6CC0DB-ED49-C070-203D-5AF0F77D1586}"/>
              </a:ext>
            </a:extLst>
          </p:cNvPr>
          <p:cNvSpPr/>
          <p:nvPr/>
        </p:nvSpPr>
        <p:spPr>
          <a:xfrm>
            <a:off x="25534476" y="10321238"/>
            <a:ext cx="2568238" cy="490445"/>
          </a:xfrm>
          <a:prstGeom prst="rect">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Learn to administer the first aid</a:t>
            </a:r>
          </a:p>
        </p:txBody>
      </p:sp>
      <p:sp>
        <p:nvSpPr>
          <p:cNvPr id="25" name="Rectangle 24">
            <a:extLst>
              <a:ext uri="{FF2B5EF4-FFF2-40B4-BE49-F238E27FC236}">
                <a16:creationId xmlns:a16="http://schemas.microsoft.com/office/drawing/2014/main" id="{CCB28E84-135E-B18A-F38D-024678EF531F}"/>
              </a:ext>
            </a:extLst>
          </p:cNvPr>
          <p:cNvSpPr/>
          <p:nvPr/>
        </p:nvSpPr>
        <p:spPr>
          <a:xfrm>
            <a:off x="21744223" y="10321238"/>
            <a:ext cx="2771113" cy="480076"/>
          </a:xfrm>
          <a:prstGeom prst="rect">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Select the required first aid technique</a:t>
            </a:r>
          </a:p>
        </p:txBody>
      </p:sp>
      <p:sp>
        <p:nvSpPr>
          <p:cNvPr id="33" name="Arrow: Down 32">
            <a:extLst>
              <a:ext uri="{FF2B5EF4-FFF2-40B4-BE49-F238E27FC236}">
                <a16:creationId xmlns:a16="http://schemas.microsoft.com/office/drawing/2014/main" id="{60CC92E6-C8A0-49E8-5EE3-0BDDF6B712B0}"/>
              </a:ext>
            </a:extLst>
          </p:cNvPr>
          <p:cNvSpPr/>
          <p:nvPr/>
        </p:nvSpPr>
        <p:spPr>
          <a:xfrm>
            <a:off x="14358342" y="8703363"/>
            <a:ext cx="150664" cy="546630"/>
          </a:xfrm>
          <a:prstGeom prst="downArrow">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Arrow: Down 49">
            <a:extLst>
              <a:ext uri="{FF2B5EF4-FFF2-40B4-BE49-F238E27FC236}">
                <a16:creationId xmlns:a16="http://schemas.microsoft.com/office/drawing/2014/main" id="{D1A56A4D-9B9F-F6C6-FB10-0DA417325B21}"/>
              </a:ext>
            </a:extLst>
          </p:cNvPr>
          <p:cNvSpPr/>
          <p:nvPr/>
        </p:nvSpPr>
        <p:spPr>
          <a:xfrm rot="16200000">
            <a:off x="20687692" y="10151261"/>
            <a:ext cx="201161" cy="776387"/>
          </a:xfrm>
          <a:prstGeom prst="downArrow">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3EB6C7A-0ADA-4CFA-661B-EAFA992E81BE}"/>
              </a:ext>
            </a:extLst>
          </p:cNvPr>
          <p:cNvSpPr/>
          <p:nvPr/>
        </p:nvSpPr>
        <p:spPr>
          <a:xfrm>
            <a:off x="18026349" y="10321238"/>
            <a:ext cx="2081979" cy="436433"/>
          </a:xfrm>
          <a:prstGeom prst="rect">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First Aid</a:t>
            </a:r>
          </a:p>
        </p:txBody>
      </p:sp>
      <p:sp>
        <p:nvSpPr>
          <p:cNvPr id="52" name="Arrow: Down 51">
            <a:extLst>
              <a:ext uri="{FF2B5EF4-FFF2-40B4-BE49-F238E27FC236}">
                <a16:creationId xmlns:a16="http://schemas.microsoft.com/office/drawing/2014/main" id="{94840BED-E136-746B-556A-A5CC759A4A54}"/>
              </a:ext>
            </a:extLst>
          </p:cNvPr>
          <p:cNvSpPr/>
          <p:nvPr/>
        </p:nvSpPr>
        <p:spPr>
          <a:xfrm rot="16200000">
            <a:off x="24960801" y="10326836"/>
            <a:ext cx="150664" cy="546630"/>
          </a:xfrm>
          <a:prstGeom prst="downArrow">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3DB0455B-30A7-AC03-259E-9C7BEB2B1BA1}"/>
              </a:ext>
            </a:extLst>
          </p:cNvPr>
          <p:cNvSpPr/>
          <p:nvPr/>
        </p:nvSpPr>
        <p:spPr>
          <a:xfrm rot="18282000">
            <a:off x="17194877" y="9887598"/>
            <a:ext cx="166755" cy="743409"/>
          </a:xfrm>
          <a:prstGeom prst="downArrow">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240CC00-7DE3-B2E9-7E9B-9EEBDD4EF090}"/>
              </a:ext>
            </a:extLst>
          </p:cNvPr>
          <p:cNvSpPr/>
          <p:nvPr/>
        </p:nvSpPr>
        <p:spPr>
          <a:xfrm>
            <a:off x="13775012" y="9597858"/>
            <a:ext cx="1317325" cy="379777"/>
          </a:xfrm>
          <a:prstGeom prst="rect">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Opens app</a:t>
            </a:r>
          </a:p>
        </p:txBody>
      </p:sp>
      <p:sp>
        <p:nvSpPr>
          <p:cNvPr id="59" name="Arrow: Down 58">
            <a:extLst>
              <a:ext uri="{FF2B5EF4-FFF2-40B4-BE49-F238E27FC236}">
                <a16:creationId xmlns:a16="http://schemas.microsoft.com/office/drawing/2014/main" id="{0DD70B25-D499-EF29-42E5-8385A17AA4EC}"/>
              </a:ext>
            </a:extLst>
          </p:cNvPr>
          <p:cNvSpPr/>
          <p:nvPr/>
        </p:nvSpPr>
        <p:spPr>
          <a:xfrm rot="16200000">
            <a:off x="15499849" y="9459148"/>
            <a:ext cx="206455" cy="657195"/>
          </a:xfrm>
          <a:prstGeom prst="downArrow">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1CA8A795-8168-EC33-2466-8B360E894D35}"/>
              </a:ext>
            </a:extLst>
          </p:cNvPr>
          <p:cNvSpPr/>
          <p:nvPr/>
        </p:nvSpPr>
        <p:spPr>
          <a:xfrm rot="14578768">
            <a:off x="17341590" y="8954491"/>
            <a:ext cx="166755" cy="817750"/>
          </a:xfrm>
          <a:prstGeom prst="downArrow">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Diamond 60">
            <a:extLst>
              <a:ext uri="{FF2B5EF4-FFF2-40B4-BE49-F238E27FC236}">
                <a16:creationId xmlns:a16="http://schemas.microsoft.com/office/drawing/2014/main" id="{DDBC7FCC-17CE-3527-FCB7-03D8B7B2C43D}"/>
              </a:ext>
            </a:extLst>
          </p:cNvPr>
          <p:cNvSpPr/>
          <p:nvPr/>
        </p:nvSpPr>
        <p:spPr>
          <a:xfrm rot="16200000">
            <a:off x="16196895" y="9328714"/>
            <a:ext cx="633038" cy="935532"/>
          </a:xfrm>
          <a:prstGeom prst="diamond">
            <a:avLst/>
          </a:prstGeom>
          <a:solidFill>
            <a:srgbClr val="008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1">
            <a:extLst>
              <a:ext uri="{FF2B5EF4-FFF2-40B4-BE49-F238E27FC236}">
                <a16:creationId xmlns:a16="http://schemas.microsoft.com/office/drawing/2014/main" id="{613E9D4B-0A0A-192B-2B2D-A25F5B51DB56}"/>
              </a:ext>
            </a:extLst>
          </p:cNvPr>
          <p:cNvSpPr>
            <a:spLocks noChangeArrowheads="1"/>
          </p:cNvSpPr>
          <p:nvPr/>
        </p:nvSpPr>
        <p:spPr bwMode="auto">
          <a:xfrm>
            <a:off x="0" y="0"/>
            <a:ext cx="28803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open sans" panose="020B0604020202020204" pitchFamily="34" charset="0"/>
              </a:rPr>
              <a:t>To address the aforementioned concerns, the researchers of the study proposed a First Aid Mobile Application, which aims to provide users with a source of information about how to perform first aid. The application is available for download and use in emergency situations. The user just has to input the injury or illnesses that occur unexpectedly, and the application will provide them the step-by-step process in administering first aid. The software will aid in the response to emergency situations and in saving of lives.</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rgbClr val="333333"/>
                </a:solidFill>
                <a:effectLst/>
                <a:latin typeface="open sans"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2">
            <a:extLst>
              <a:ext uri="{FF2B5EF4-FFF2-40B4-BE49-F238E27FC236}">
                <a16:creationId xmlns:a16="http://schemas.microsoft.com/office/drawing/2014/main" id="{0B1C749C-1F87-C034-1E9B-AB0C49D03E79}"/>
              </a:ext>
            </a:extLst>
          </p:cNvPr>
          <p:cNvSpPr>
            <a:spLocks noChangeArrowheads="1"/>
          </p:cNvSpPr>
          <p:nvPr/>
        </p:nvSpPr>
        <p:spPr bwMode="auto">
          <a:xfrm>
            <a:off x="296184" y="-3106028"/>
            <a:ext cx="29331354"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open sans" panose="020B0604020202020204" pitchFamily="34" charset="0"/>
              </a:rPr>
              <a:t>To address the aforementioned concerns, the researchers of the study proposed a First Aid Mobile Application, which aims to provide users with a source of information about how to perform first aid. The application is available for download and use in emergency situations. The user just has to input the injury or illnesses that occur unexpectedly, and the application will provide them the step-by-step process in administering first aid. The software will aid in the response to emergency situations and in saving of lives.</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rgbClr val="333333"/>
                </a:solidFill>
                <a:effectLst/>
                <a:latin typeface="open sans"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Text Box 471">
            <a:extLst>
              <a:ext uri="{FF2B5EF4-FFF2-40B4-BE49-F238E27FC236}">
                <a16:creationId xmlns:a16="http://schemas.microsoft.com/office/drawing/2014/main" id="{F3BAC1E8-79B9-B814-7623-210285ED8CD3}"/>
              </a:ext>
            </a:extLst>
          </p:cNvPr>
          <p:cNvSpPr txBox="1">
            <a:spLocks noChangeArrowheads="1"/>
          </p:cNvSpPr>
          <p:nvPr/>
        </p:nvSpPr>
        <p:spPr bwMode="auto">
          <a:xfrm>
            <a:off x="410743" y="26802907"/>
            <a:ext cx="12413083" cy="537238"/>
          </a:xfrm>
          <a:prstGeom prst="rect">
            <a:avLst/>
          </a:prstGeom>
          <a:gradFill flip="none" rotWithShape="1">
            <a:gsLst>
              <a:gs pos="0">
                <a:srgbClr val="008F00"/>
              </a:gs>
              <a:gs pos="100000">
                <a:srgbClr val="9BBB59"/>
              </a:gs>
            </a:gsLst>
            <a:lin ang="5400000" scaled="1"/>
            <a:tileRect/>
          </a:gradFill>
          <a:ln>
            <a:noFill/>
          </a:ln>
          <a:effectLst/>
        </p:spPr>
        <p:txBody>
          <a:bodyPr wrap="square" lIns="74858" tIns="37421" rIns="74858" bIns="37421">
            <a:spAutoFit/>
          </a:bodyPr>
          <a:lstStyle>
            <a:defPPr>
              <a:defRPr lang="en-US"/>
            </a:defPPr>
            <a:lvl1pPr algn="ctr" defTabSz="749300" eaLnBrk="0" hangingPunct="0">
              <a:spcBef>
                <a:spcPct val="50000"/>
              </a:spcBef>
              <a:defRPr sz="3000" b="1">
                <a:latin typeface="Arial Narrow" panose="020B0606020202030204" pitchFamily="34" charset="0"/>
              </a:defRPr>
            </a:lvl1pPr>
            <a:lvl2pPr marL="374650" defTabSz="749300">
              <a:defRPr>
                <a:latin typeface="Arial" panose="020B0604020202020204" pitchFamily="34" charset="0"/>
              </a:defRPr>
            </a:lvl2pPr>
            <a:lvl3pPr marL="749300" defTabSz="749300">
              <a:defRPr>
                <a:latin typeface="Arial" panose="020B0604020202020204" pitchFamily="34" charset="0"/>
              </a:defRPr>
            </a:lvl3pPr>
            <a:lvl4pPr marL="1125538" defTabSz="749300">
              <a:defRPr>
                <a:latin typeface="Arial" panose="020B0604020202020204" pitchFamily="34" charset="0"/>
              </a:defRPr>
            </a:lvl4pPr>
            <a:lvl5pPr marL="1500188" defTabSz="749300">
              <a:defRPr>
                <a:latin typeface="Arial" panose="020B0604020202020204" pitchFamily="34" charset="0"/>
              </a:defRPr>
            </a:lvl5pPr>
            <a:lvl6pPr marL="1957388" defTabSz="749300" fontAlgn="base">
              <a:spcBef>
                <a:spcPct val="0"/>
              </a:spcBef>
              <a:spcAft>
                <a:spcPct val="0"/>
              </a:spcAft>
              <a:defRPr>
                <a:latin typeface="Arial" panose="020B0604020202020204" pitchFamily="34" charset="0"/>
              </a:defRPr>
            </a:lvl6pPr>
            <a:lvl7pPr marL="2414588" defTabSz="749300" fontAlgn="base">
              <a:spcBef>
                <a:spcPct val="0"/>
              </a:spcBef>
              <a:spcAft>
                <a:spcPct val="0"/>
              </a:spcAft>
              <a:defRPr>
                <a:latin typeface="Arial" panose="020B0604020202020204" pitchFamily="34" charset="0"/>
              </a:defRPr>
            </a:lvl7pPr>
            <a:lvl8pPr marL="2871788" defTabSz="749300" fontAlgn="base">
              <a:spcBef>
                <a:spcPct val="0"/>
              </a:spcBef>
              <a:spcAft>
                <a:spcPct val="0"/>
              </a:spcAft>
              <a:defRPr>
                <a:latin typeface="Arial" panose="020B0604020202020204" pitchFamily="34" charset="0"/>
              </a:defRPr>
            </a:lvl8pPr>
            <a:lvl9pPr marL="3328988" defTabSz="749300" fontAlgn="base">
              <a:spcBef>
                <a:spcPct val="0"/>
              </a:spcBef>
              <a:spcAft>
                <a:spcPct val="0"/>
              </a:spcAft>
              <a:defRPr>
                <a:latin typeface="Arial" panose="020B0604020202020204" pitchFamily="34" charset="0"/>
              </a:defRPr>
            </a:lvl9pPr>
          </a:lstStyle>
          <a:p>
            <a:r>
              <a:rPr lang="en-US" altLang="en-US" dirty="0"/>
              <a:t>Contextual review</a:t>
            </a:r>
          </a:p>
        </p:txBody>
      </p:sp>
      <p:sp>
        <p:nvSpPr>
          <p:cNvPr id="71" name="TextBox 70">
            <a:extLst>
              <a:ext uri="{FF2B5EF4-FFF2-40B4-BE49-F238E27FC236}">
                <a16:creationId xmlns:a16="http://schemas.microsoft.com/office/drawing/2014/main" id="{2BDBB77E-6CBD-9474-30E7-ACB3CB81A9A0}"/>
              </a:ext>
            </a:extLst>
          </p:cNvPr>
          <p:cNvSpPr txBox="1"/>
          <p:nvPr/>
        </p:nvSpPr>
        <p:spPr>
          <a:xfrm>
            <a:off x="893727" y="28176866"/>
            <a:ext cx="11861693" cy="3046988"/>
          </a:xfrm>
          <a:prstGeom prst="rect">
            <a:avLst/>
          </a:prstGeom>
          <a:noFill/>
        </p:spPr>
        <p:txBody>
          <a:bodyPr wrap="square" rtlCol="0">
            <a:spAutoFit/>
          </a:bodyPr>
          <a:lstStyle/>
          <a:p>
            <a:r>
              <a:rPr lang="en-US" sz="2400" b="0" i="0" dirty="0">
                <a:solidFill>
                  <a:srgbClr val="333333"/>
                </a:solidFill>
                <a:effectLst/>
                <a:latin typeface="open sans" panose="020B0604020202020204" pitchFamily="34" charset="0"/>
              </a:rPr>
              <a:t>The proposed project is a mobile-based application designed to provide informative resources on first aid. The core modules of the system are the following:</a:t>
            </a:r>
          </a:p>
          <a:p>
            <a:endParaRPr lang="en-US" sz="2400" dirty="0">
              <a:solidFill>
                <a:srgbClr val="333333"/>
              </a:solidFill>
              <a:latin typeface="open sans" panose="020B0604020202020204" pitchFamily="34" charset="0"/>
            </a:endParaRPr>
          </a:p>
          <a:p>
            <a:r>
              <a:rPr lang="en-US" sz="2400" b="1" i="0" dirty="0">
                <a:solidFill>
                  <a:srgbClr val="333333"/>
                </a:solidFill>
                <a:effectLst/>
                <a:latin typeface="open sans" panose="020B0604020202020204" pitchFamily="34" charset="0"/>
              </a:rPr>
              <a:t>Offline-Based Resources</a:t>
            </a:r>
            <a:r>
              <a:rPr lang="en-US" sz="2400" b="0" i="0" dirty="0">
                <a:solidFill>
                  <a:srgbClr val="333333"/>
                </a:solidFill>
                <a:effectLst/>
                <a:latin typeface="open sans" panose="020B0604020202020204" pitchFamily="34" charset="0"/>
              </a:rPr>
              <a:t> – users can use the application without an internet connection. These offline resources are very important in case of an emergency since the users can access the app without connecting to the internet.</a:t>
            </a:r>
          </a:p>
          <a:p>
            <a:r>
              <a:rPr lang="en-US" sz="2400" b="1" i="0" dirty="0">
                <a:solidFill>
                  <a:srgbClr val="333333"/>
                </a:solidFill>
                <a:effectLst/>
                <a:latin typeface="open sans" panose="020B0604020202020204" pitchFamily="34" charset="0"/>
              </a:rPr>
              <a:t>Emergency Contact Information</a:t>
            </a:r>
            <a:r>
              <a:rPr lang="en-US" sz="2400" b="0" i="0" dirty="0">
                <a:solidFill>
                  <a:srgbClr val="333333"/>
                </a:solidFill>
                <a:effectLst/>
                <a:latin typeface="open sans" panose="020B0604020202020204" pitchFamily="34" charset="0"/>
              </a:rPr>
              <a:t> – users can access the contact information of hospitals, rescue team, and other emergency contact information in the app.</a:t>
            </a:r>
            <a:endParaRPr lang="en-US" sz="2400" dirty="0"/>
          </a:p>
        </p:txBody>
      </p:sp>
      <p:sp>
        <p:nvSpPr>
          <p:cNvPr id="78" name="TextBox 77">
            <a:extLst>
              <a:ext uri="{FF2B5EF4-FFF2-40B4-BE49-F238E27FC236}">
                <a16:creationId xmlns:a16="http://schemas.microsoft.com/office/drawing/2014/main" id="{1EDEBEB1-5BEC-CE39-4926-47401D1CAC95}"/>
              </a:ext>
            </a:extLst>
          </p:cNvPr>
          <p:cNvSpPr txBox="1"/>
          <p:nvPr/>
        </p:nvSpPr>
        <p:spPr>
          <a:xfrm>
            <a:off x="961257" y="22236907"/>
            <a:ext cx="12089411" cy="707886"/>
          </a:xfrm>
          <a:prstGeom prst="rect">
            <a:avLst/>
          </a:prstGeom>
          <a:noFill/>
        </p:spPr>
        <p:txBody>
          <a:bodyPr wrap="square" rtlCol="0">
            <a:spAutoFit/>
          </a:bodyPr>
          <a:lstStyle/>
          <a:p>
            <a:pPr algn="l"/>
            <a:r>
              <a:rPr lang="en-US" sz="2000" dirty="0">
                <a:solidFill>
                  <a:srgbClr val="333333"/>
                </a:solidFill>
                <a:latin typeface="open sans" panose="020B0604020202020204" pitchFamily="34" charset="0"/>
              </a:rPr>
              <a:t>4. </a:t>
            </a:r>
            <a:r>
              <a:rPr lang="en-US" sz="2000" b="1" i="0" dirty="0">
                <a:solidFill>
                  <a:srgbClr val="333333"/>
                </a:solidFill>
                <a:effectLst/>
                <a:latin typeface="open sans" panose="020B0604020202020204" pitchFamily="34" charset="0"/>
              </a:rPr>
              <a:t>Professional Medical Respondents</a:t>
            </a:r>
            <a:r>
              <a:rPr lang="en-US" sz="2000" b="0" i="0" dirty="0">
                <a:solidFill>
                  <a:srgbClr val="333333"/>
                </a:solidFill>
                <a:effectLst/>
                <a:latin typeface="open sans" panose="020B0604020202020204" pitchFamily="34" charset="0"/>
              </a:rPr>
              <a:t>. The application will help them in their work given that the patient was already given first aid; there is a high chance of saving the patient.</a:t>
            </a:r>
            <a:endParaRPr lang="en-US" sz="2000" b="1" i="0" dirty="0">
              <a:solidFill>
                <a:srgbClr val="333333"/>
              </a:solidFill>
              <a:effectLst/>
              <a:latin typeface="open sans" panose="020B0604020202020204" pitchFamily="34" charset="0"/>
            </a:endParaRPr>
          </a:p>
        </p:txBody>
      </p:sp>
      <p:sp>
        <p:nvSpPr>
          <p:cNvPr id="79" name="Text Box 471">
            <a:extLst>
              <a:ext uri="{FF2B5EF4-FFF2-40B4-BE49-F238E27FC236}">
                <a16:creationId xmlns:a16="http://schemas.microsoft.com/office/drawing/2014/main" id="{3B28FF21-45C5-BC01-F51A-70E292E80868}"/>
              </a:ext>
            </a:extLst>
          </p:cNvPr>
          <p:cNvSpPr txBox="1">
            <a:spLocks noChangeArrowheads="1"/>
          </p:cNvSpPr>
          <p:nvPr/>
        </p:nvSpPr>
        <p:spPr bwMode="auto">
          <a:xfrm>
            <a:off x="13247447" y="12819999"/>
            <a:ext cx="15218656" cy="568015"/>
          </a:xfrm>
          <a:prstGeom prst="rect">
            <a:avLst/>
          </a:prstGeom>
          <a:gradFill flip="none" rotWithShape="1">
            <a:gsLst>
              <a:gs pos="0">
                <a:srgbClr val="008F00"/>
              </a:gs>
              <a:gs pos="100000">
                <a:srgbClr val="9BBB59"/>
              </a:gs>
            </a:gsLst>
            <a:lin ang="5400000" scaled="1"/>
            <a:tileRect/>
          </a:gradFill>
          <a:ln>
            <a:noFill/>
          </a:ln>
          <a:effectLst/>
        </p:spPr>
        <p:txBody>
          <a:bodyPr wrap="square" lIns="74858" tIns="37421" rIns="74858" bIns="37421">
            <a:spAutoFit/>
          </a:bodyPr>
          <a:lstStyle>
            <a:defPPr>
              <a:defRPr lang="en-US"/>
            </a:defPPr>
            <a:lvl1pPr algn="ctr" defTabSz="749300" eaLnBrk="0" hangingPunct="0">
              <a:spcBef>
                <a:spcPct val="50000"/>
              </a:spcBef>
              <a:defRPr sz="3000" b="1">
                <a:latin typeface="Arial Narrow" panose="020B0606020202030204" pitchFamily="34" charset="0"/>
              </a:defRPr>
            </a:lvl1pPr>
            <a:lvl2pPr marL="374650" defTabSz="749300">
              <a:defRPr>
                <a:latin typeface="Arial" panose="020B0604020202020204" pitchFamily="34" charset="0"/>
              </a:defRPr>
            </a:lvl2pPr>
            <a:lvl3pPr marL="749300" defTabSz="749300">
              <a:defRPr>
                <a:latin typeface="Arial" panose="020B0604020202020204" pitchFamily="34" charset="0"/>
              </a:defRPr>
            </a:lvl3pPr>
            <a:lvl4pPr marL="1125538" defTabSz="749300">
              <a:defRPr>
                <a:latin typeface="Arial" panose="020B0604020202020204" pitchFamily="34" charset="0"/>
              </a:defRPr>
            </a:lvl4pPr>
            <a:lvl5pPr marL="1500188" defTabSz="749300">
              <a:defRPr>
                <a:latin typeface="Arial" panose="020B0604020202020204" pitchFamily="34" charset="0"/>
              </a:defRPr>
            </a:lvl5pPr>
            <a:lvl6pPr marL="1957388" defTabSz="749300" fontAlgn="base">
              <a:spcBef>
                <a:spcPct val="0"/>
              </a:spcBef>
              <a:spcAft>
                <a:spcPct val="0"/>
              </a:spcAft>
              <a:defRPr>
                <a:latin typeface="Arial" panose="020B0604020202020204" pitchFamily="34" charset="0"/>
              </a:defRPr>
            </a:lvl6pPr>
            <a:lvl7pPr marL="2414588" defTabSz="749300" fontAlgn="base">
              <a:spcBef>
                <a:spcPct val="0"/>
              </a:spcBef>
              <a:spcAft>
                <a:spcPct val="0"/>
              </a:spcAft>
              <a:defRPr>
                <a:latin typeface="Arial" panose="020B0604020202020204" pitchFamily="34" charset="0"/>
              </a:defRPr>
            </a:lvl7pPr>
            <a:lvl8pPr marL="2871788" defTabSz="749300" fontAlgn="base">
              <a:spcBef>
                <a:spcPct val="0"/>
              </a:spcBef>
              <a:spcAft>
                <a:spcPct val="0"/>
              </a:spcAft>
              <a:defRPr>
                <a:latin typeface="Arial" panose="020B0604020202020204" pitchFamily="34" charset="0"/>
              </a:defRPr>
            </a:lvl8pPr>
            <a:lvl9pPr marL="3328988" defTabSz="749300" fontAlgn="base">
              <a:spcBef>
                <a:spcPct val="0"/>
              </a:spcBef>
              <a:spcAft>
                <a:spcPct val="0"/>
              </a:spcAft>
              <a:defRPr>
                <a:latin typeface="Arial" panose="020B0604020202020204" pitchFamily="34" charset="0"/>
              </a:defRPr>
            </a:lvl9pPr>
          </a:lstStyle>
          <a:p>
            <a:r>
              <a:rPr lang="en-US" sz="3200" dirty="0">
                <a:solidFill>
                  <a:srgbClr val="333333"/>
                </a:solidFill>
                <a:latin typeface="open sans" panose="020B0604020202020204" pitchFamily="34" charset="0"/>
              </a:rPr>
              <a:t>Interface of Program</a:t>
            </a:r>
            <a:endParaRPr lang="en-US" sz="3200" b="1" i="0" dirty="0">
              <a:solidFill>
                <a:srgbClr val="333333"/>
              </a:solidFill>
              <a:effectLst/>
              <a:latin typeface="open sans" panose="020B0604020202020204" pitchFamily="34" charset="0"/>
            </a:endParaRPr>
          </a:p>
        </p:txBody>
      </p:sp>
      <p:pic>
        <p:nvPicPr>
          <p:cNvPr id="81" name="Picture 80" descr="Text&#10;&#10;Description automatically generated">
            <a:extLst>
              <a:ext uri="{FF2B5EF4-FFF2-40B4-BE49-F238E27FC236}">
                <a16:creationId xmlns:a16="http://schemas.microsoft.com/office/drawing/2014/main" id="{54560E4B-9981-0882-9D52-0EA3137D6344}"/>
              </a:ext>
            </a:extLst>
          </p:cNvPr>
          <p:cNvPicPr>
            <a:picLocks noChangeAspect="1"/>
          </p:cNvPicPr>
          <p:nvPr/>
        </p:nvPicPr>
        <p:blipFill>
          <a:blip r:embed="rId8"/>
          <a:stretch>
            <a:fillRect/>
          </a:stretch>
        </p:blipFill>
        <p:spPr>
          <a:xfrm>
            <a:off x="15581058" y="14549988"/>
            <a:ext cx="1405175" cy="2958264"/>
          </a:xfrm>
          <a:prstGeom prst="rect">
            <a:avLst/>
          </a:prstGeom>
        </p:spPr>
      </p:pic>
      <p:pic>
        <p:nvPicPr>
          <p:cNvPr id="83" name="Picture 82" descr="Text, application&#10;&#10;Description automatically generated">
            <a:extLst>
              <a:ext uri="{FF2B5EF4-FFF2-40B4-BE49-F238E27FC236}">
                <a16:creationId xmlns:a16="http://schemas.microsoft.com/office/drawing/2014/main" id="{15DDFCA0-7D18-B9B8-6294-BB343801D1D8}"/>
              </a:ext>
            </a:extLst>
          </p:cNvPr>
          <p:cNvPicPr>
            <a:picLocks noChangeAspect="1"/>
          </p:cNvPicPr>
          <p:nvPr/>
        </p:nvPicPr>
        <p:blipFill>
          <a:blip r:embed="rId9"/>
          <a:stretch>
            <a:fillRect/>
          </a:stretch>
        </p:blipFill>
        <p:spPr>
          <a:xfrm>
            <a:off x="17537546" y="14610275"/>
            <a:ext cx="1405173" cy="2958258"/>
          </a:xfrm>
          <a:prstGeom prst="rect">
            <a:avLst/>
          </a:prstGeom>
        </p:spPr>
      </p:pic>
      <p:pic>
        <p:nvPicPr>
          <p:cNvPr id="85" name="Picture 84" descr="Graphical user interface, text, application, chat or text message&#10;&#10;Description automatically generated">
            <a:extLst>
              <a:ext uri="{FF2B5EF4-FFF2-40B4-BE49-F238E27FC236}">
                <a16:creationId xmlns:a16="http://schemas.microsoft.com/office/drawing/2014/main" id="{A9245E0B-CED9-9C46-F4F2-DEF7E982003A}"/>
              </a:ext>
            </a:extLst>
          </p:cNvPr>
          <p:cNvPicPr>
            <a:picLocks noChangeAspect="1"/>
          </p:cNvPicPr>
          <p:nvPr/>
        </p:nvPicPr>
        <p:blipFill>
          <a:blip r:embed="rId10"/>
          <a:stretch>
            <a:fillRect/>
          </a:stretch>
        </p:blipFill>
        <p:spPr>
          <a:xfrm>
            <a:off x="19542594" y="14639018"/>
            <a:ext cx="1403522" cy="2954783"/>
          </a:xfrm>
          <a:prstGeom prst="rect">
            <a:avLst/>
          </a:prstGeom>
        </p:spPr>
      </p:pic>
      <p:pic>
        <p:nvPicPr>
          <p:cNvPr id="87" name="Picture 86" descr="Graphical user interface, text, application, chat or text message&#10;&#10;Description automatically generated">
            <a:extLst>
              <a:ext uri="{FF2B5EF4-FFF2-40B4-BE49-F238E27FC236}">
                <a16:creationId xmlns:a16="http://schemas.microsoft.com/office/drawing/2014/main" id="{73E0C4A9-53AC-4F1C-FC70-4D0F20134B47}"/>
              </a:ext>
            </a:extLst>
          </p:cNvPr>
          <p:cNvPicPr>
            <a:picLocks noChangeAspect="1"/>
          </p:cNvPicPr>
          <p:nvPr/>
        </p:nvPicPr>
        <p:blipFill>
          <a:blip r:embed="rId11"/>
          <a:stretch>
            <a:fillRect/>
          </a:stretch>
        </p:blipFill>
        <p:spPr>
          <a:xfrm>
            <a:off x="21666509" y="14639018"/>
            <a:ext cx="1395321" cy="2937519"/>
          </a:xfrm>
          <a:prstGeom prst="rect">
            <a:avLst/>
          </a:prstGeom>
        </p:spPr>
      </p:pic>
      <p:pic>
        <p:nvPicPr>
          <p:cNvPr id="89" name="Picture 88" descr="Text&#10;&#10;Description automatically generated">
            <a:extLst>
              <a:ext uri="{FF2B5EF4-FFF2-40B4-BE49-F238E27FC236}">
                <a16:creationId xmlns:a16="http://schemas.microsoft.com/office/drawing/2014/main" id="{67E88115-86C0-9B55-8C8C-1746088D860E}"/>
              </a:ext>
            </a:extLst>
          </p:cNvPr>
          <p:cNvPicPr>
            <a:picLocks noChangeAspect="1"/>
          </p:cNvPicPr>
          <p:nvPr/>
        </p:nvPicPr>
        <p:blipFill>
          <a:blip r:embed="rId12"/>
          <a:stretch>
            <a:fillRect/>
          </a:stretch>
        </p:blipFill>
        <p:spPr>
          <a:xfrm>
            <a:off x="23598576" y="14556386"/>
            <a:ext cx="1403522" cy="2954784"/>
          </a:xfrm>
          <a:prstGeom prst="rect">
            <a:avLst/>
          </a:prstGeom>
        </p:spPr>
      </p:pic>
      <p:pic>
        <p:nvPicPr>
          <p:cNvPr id="91" name="Picture 90">
            <a:extLst>
              <a:ext uri="{FF2B5EF4-FFF2-40B4-BE49-F238E27FC236}">
                <a16:creationId xmlns:a16="http://schemas.microsoft.com/office/drawing/2014/main" id="{A994D4FD-94F7-3767-722A-03F4EECCD4B0}"/>
              </a:ext>
            </a:extLst>
          </p:cNvPr>
          <p:cNvPicPr>
            <a:picLocks noChangeAspect="1"/>
          </p:cNvPicPr>
          <p:nvPr/>
        </p:nvPicPr>
        <p:blipFill>
          <a:blip r:embed="rId13"/>
          <a:stretch>
            <a:fillRect/>
          </a:stretch>
        </p:blipFill>
        <p:spPr>
          <a:xfrm>
            <a:off x="25861098" y="14730375"/>
            <a:ext cx="1294132" cy="2724488"/>
          </a:xfrm>
          <a:prstGeom prst="rect">
            <a:avLst/>
          </a:prstGeom>
        </p:spPr>
      </p:pic>
      <p:pic>
        <p:nvPicPr>
          <p:cNvPr id="93" name="Picture 92" descr="Graphical user interface&#10;&#10;Description automatically generated with medium confidence">
            <a:extLst>
              <a:ext uri="{FF2B5EF4-FFF2-40B4-BE49-F238E27FC236}">
                <a16:creationId xmlns:a16="http://schemas.microsoft.com/office/drawing/2014/main" id="{260C4E46-A971-C10C-BE3F-17E547FA3181}"/>
              </a:ext>
            </a:extLst>
          </p:cNvPr>
          <p:cNvPicPr>
            <a:picLocks noChangeAspect="1"/>
          </p:cNvPicPr>
          <p:nvPr/>
        </p:nvPicPr>
        <p:blipFill>
          <a:blip r:embed="rId14"/>
          <a:stretch>
            <a:fillRect/>
          </a:stretch>
        </p:blipFill>
        <p:spPr>
          <a:xfrm>
            <a:off x="13652488" y="14533181"/>
            <a:ext cx="1405170" cy="2958252"/>
          </a:xfrm>
          <a:prstGeom prst="rect">
            <a:avLst/>
          </a:prstGeom>
        </p:spPr>
      </p:pic>
      <p:sp>
        <p:nvSpPr>
          <p:cNvPr id="95" name="TextBox 94">
            <a:extLst>
              <a:ext uri="{FF2B5EF4-FFF2-40B4-BE49-F238E27FC236}">
                <a16:creationId xmlns:a16="http://schemas.microsoft.com/office/drawing/2014/main" id="{3459792F-DC3E-8880-C469-F92FD315F6DE}"/>
              </a:ext>
            </a:extLst>
          </p:cNvPr>
          <p:cNvSpPr txBox="1"/>
          <p:nvPr/>
        </p:nvSpPr>
        <p:spPr>
          <a:xfrm>
            <a:off x="13540129" y="17711578"/>
            <a:ext cx="14400918" cy="461665"/>
          </a:xfrm>
          <a:prstGeom prst="rect">
            <a:avLst/>
          </a:prstGeom>
          <a:noFill/>
        </p:spPr>
        <p:txBody>
          <a:bodyPr wrap="square" rtlCol="0">
            <a:spAutoFit/>
          </a:bodyPr>
          <a:lstStyle/>
          <a:p>
            <a:r>
              <a:rPr lang="en-US" sz="2400" dirty="0"/>
              <a:t>The interface of the program is quite simple and easy to use with a brief description of how to apply the First Aid.</a:t>
            </a:r>
          </a:p>
        </p:txBody>
      </p:sp>
      <p:sp>
        <p:nvSpPr>
          <p:cNvPr id="3" name="TextBox 2">
            <a:extLst>
              <a:ext uri="{FF2B5EF4-FFF2-40B4-BE49-F238E27FC236}">
                <a16:creationId xmlns:a16="http://schemas.microsoft.com/office/drawing/2014/main" id="{DBF099C1-1D82-345A-94F1-486A5FE2CF7A}"/>
              </a:ext>
            </a:extLst>
          </p:cNvPr>
          <p:cNvSpPr txBox="1"/>
          <p:nvPr/>
        </p:nvSpPr>
        <p:spPr>
          <a:xfrm>
            <a:off x="13547246" y="20605562"/>
            <a:ext cx="13896673" cy="7171194"/>
          </a:xfrm>
          <a:prstGeom prst="rect">
            <a:avLst/>
          </a:prstGeom>
          <a:noFill/>
        </p:spPr>
        <p:txBody>
          <a:bodyPr wrap="square" rtlCol="0">
            <a:spAutoFit/>
          </a:bodyPr>
          <a:lstStyle/>
          <a:p>
            <a:br>
              <a:rPr lang="en-US" sz="2000" b="0" dirty="0">
                <a:effectLst/>
                <a:latin typeface="open sans" panose="020B0606030504020204" pitchFamily="34" charset="0"/>
                <a:ea typeface="open sans" panose="020B0606030504020204" pitchFamily="34" charset="0"/>
                <a:cs typeface="open sans" panose="020B0606030504020204" pitchFamily="34" charset="0"/>
              </a:rPr>
            </a:br>
            <a:r>
              <a:rPr lang="en-US" sz="2000" b="0" dirty="0">
                <a:effectLst/>
                <a:latin typeface="open sans" panose="020B0606030504020204" pitchFamily="34" charset="0"/>
                <a:ea typeface="open sans" panose="020B0606030504020204" pitchFamily="34" charset="0"/>
                <a:cs typeface="open sans" panose="020B0606030504020204" pitchFamily="34" charset="0"/>
              </a:rPr>
              <a:t>In software engineering, a functional requirement defines a function of a software system or its component. A function is described as a set of inputs, the </a:t>
            </a:r>
            <a:r>
              <a:rPr lang="en-US" sz="2000" b="0" dirty="0" err="1">
                <a:effectLst/>
                <a:latin typeface="open sans" panose="020B0606030504020204" pitchFamily="34" charset="0"/>
                <a:ea typeface="open sans" panose="020B0606030504020204" pitchFamily="34" charset="0"/>
                <a:cs typeface="open sans" panose="020B0606030504020204" pitchFamily="34" charset="0"/>
              </a:rPr>
              <a:t>behaviour</a:t>
            </a:r>
            <a:r>
              <a:rPr lang="en-US" sz="2000" b="0" dirty="0">
                <a:effectLst/>
                <a:latin typeface="open sans" panose="020B0606030504020204" pitchFamily="34" charset="0"/>
                <a:ea typeface="open sans" panose="020B0606030504020204" pitchFamily="34" charset="0"/>
                <a:cs typeface="open sans" panose="020B0606030504020204" pitchFamily="34" charset="0"/>
              </a:rPr>
              <a:t>, and outputs (see also software).</a:t>
            </a:r>
          </a:p>
          <a:p>
            <a:r>
              <a:rPr lang="en-US" sz="2000" b="0" dirty="0">
                <a:effectLst/>
                <a:latin typeface="open sans" panose="020B0606030504020204" pitchFamily="34" charset="0"/>
                <a:ea typeface="open sans" panose="020B0606030504020204" pitchFamily="34" charset="0"/>
                <a:cs typeface="open sans" panose="020B0606030504020204" pitchFamily="34" charset="0"/>
              </a:rPr>
              <a:t>Functional requirements may be calculations, technical details, data manipulation and processing, and other specific functionality that define what a system is supposed to accomplish. </a:t>
            </a:r>
            <a:r>
              <a:rPr lang="en-US" sz="2000" b="0" dirty="0" err="1">
                <a:effectLst/>
                <a:latin typeface="open sans" panose="020B0606030504020204" pitchFamily="34" charset="0"/>
                <a:ea typeface="open sans" panose="020B0606030504020204" pitchFamily="34" charset="0"/>
                <a:cs typeface="open sans" panose="020B0606030504020204" pitchFamily="34" charset="0"/>
              </a:rPr>
              <a:t>Behavioural</a:t>
            </a:r>
            <a:r>
              <a:rPr lang="en-US" sz="2000" b="0" dirty="0">
                <a:effectLst/>
                <a:latin typeface="open sans" panose="020B0606030504020204" pitchFamily="34" charset="0"/>
                <a:ea typeface="open sans" panose="020B0606030504020204" pitchFamily="34" charset="0"/>
                <a:cs typeface="open sans" panose="020B0606030504020204" pitchFamily="34" charset="0"/>
              </a:rPr>
              <a:t> requirements describing all the cases where the system uses the functional requirements are captured in use cases.</a:t>
            </a:r>
          </a:p>
          <a:p>
            <a:br>
              <a:rPr lang="en-US" sz="2000" b="0" dirty="0">
                <a:effectLst/>
                <a:latin typeface="open sans" panose="020B0606030504020204" pitchFamily="34" charset="0"/>
                <a:ea typeface="open sans" panose="020B0606030504020204" pitchFamily="34" charset="0"/>
                <a:cs typeface="open sans" panose="020B0606030504020204" pitchFamily="34" charset="0"/>
              </a:rPr>
            </a:br>
            <a:r>
              <a:rPr lang="en-US" sz="2000" b="0" dirty="0">
                <a:effectLst/>
                <a:latin typeface="open sans" panose="020B0606030504020204" pitchFamily="34" charset="0"/>
                <a:ea typeface="open sans" panose="020B0606030504020204" pitchFamily="34" charset="0"/>
                <a:cs typeface="open sans" panose="020B0606030504020204" pitchFamily="34" charset="0"/>
              </a:rPr>
              <a:t>1.   Android Phone; To perform and display the functionality of the project.</a:t>
            </a:r>
          </a:p>
          <a:p>
            <a:r>
              <a:rPr lang="en-US" sz="2000" dirty="0">
                <a:latin typeface="open sans" panose="020B0606030504020204" pitchFamily="34" charset="0"/>
                <a:ea typeface="open sans" panose="020B0606030504020204" pitchFamily="34" charset="0"/>
                <a:cs typeface="open sans" panose="020B0606030504020204" pitchFamily="34" charset="0"/>
              </a:rPr>
              <a:t>2.</a:t>
            </a:r>
            <a:r>
              <a:rPr lang="en-US" sz="2000" b="0" dirty="0">
                <a:effectLst/>
                <a:latin typeface="open sans" panose="020B0606030504020204" pitchFamily="34" charset="0"/>
                <a:ea typeface="open sans" panose="020B0606030504020204" pitchFamily="34" charset="0"/>
                <a:cs typeface="open sans" panose="020B0606030504020204" pitchFamily="34" charset="0"/>
              </a:rPr>
              <a:t>   Android studio; To create, design, test, debug and run the android project.</a:t>
            </a:r>
          </a:p>
          <a:p>
            <a:r>
              <a:rPr lang="en-US" sz="2000" dirty="0">
                <a:latin typeface="open sans" panose="020B0606030504020204" pitchFamily="34" charset="0"/>
                <a:ea typeface="open sans" panose="020B0606030504020204" pitchFamily="34" charset="0"/>
                <a:cs typeface="open sans" panose="020B0606030504020204" pitchFamily="34" charset="0"/>
              </a:rPr>
              <a:t>3.</a:t>
            </a:r>
            <a:r>
              <a:rPr lang="en-US" sz="2000" b="0" dirty="0">
                <a:effectLst/>
                <a:latin typeface="open sans" panose="020B0606030504020204" pitchFamily="34" charset="0"/>
                <a:ea typeface="open sans" panose="020B0606030504020204" pitchFamily="34" charset="0"/>
                <a:cs typeface="open sans" panose="020B0606030504020204" pitchFamily="34" charset="0"/>
              </a:rPr>
              <a:t>   Mouse; To navigate through the emulator</a:t>
            </a:r>
          </a:p>
          <a:p>
            <a:r>
              <a:rPr lang="en-US" sz="2000" b="1" dirty="0">
                <a:effectLst/>
                <a:latin typeface="open sans" panose="020B0606030504020204" pitchFamily="34" charset="0"/>
                <a:ea typeface="open sans" panose="020B0606030504020204" pitchFamily="34" charset="0"/>
                <a:cs typeface="open sans" panose="020B0606030504020204" pitchFamily="34" charset="0"/>
              </a:rPr>
              <a:t>----------------------------------------------------------------------------------------------------------------------------------------------------------</a:t>
            </a:r>
            <a:endParaRPr lang="en-US" sz="2000" b="0" dirty="0">
              <a:effectLst/>
              <a:latin typeface="open sans" panose="020B0606030504020204" pitchFamily="34" charset="0"/>
              <a:ea typeface="open sans" panose="020B0606030504020204" pitchFamily="34" charset="0"/>
              <a:cs typeface="open sans" panose="020B0606030504020204" pitchFamily="34" charset="0"/>
            </a:endParaRPr>
          </a:p>
          <a:p>
            <a:r>
              <a:rPr lang="en-US" sz="2000" b="0"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a:effectLst/>
                <a:latin typeface="open sans" panose="020B0606030504020204" pitchFamily="34" charset="0"/>
                <a:ea typeface="open sans" panose="020B0606030504020204" pitchFamily="34" charset="0"/>
                <a:cs typeface="open sans" panose="020B0606030504020204" pitchFamily="34" charset="0"/>
              </a:rPr>
              <a:t>Basic system requirements for Android Studio </a:t>
            </a:r>
            <a:r>
              <a:rPr lang="en-US" sz="2000" b="0" dirty="0">
                <a:effectLst/>
                <a:latin typeface="open sans" panose="020B0606030504020204" pitchFamily="34" charset="0"/>
                <a:ea typeface="open sans" panose="020B0606030504020204" pitchFamily="34" charset="0"/>
                <a:cs typeface="open sans" panose="020B0606030504020204" pitchFamily="34" charset="0"/>
              </a:rPr>
              <a:t>Microsoft, Windows, Mac, Linux.</a:t>
            </a:r>
          </a:p>
          <a:p>
            <a:r>
              <a:rPr lang="en-US" sz="2000" b="0"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a:effectLst/>
                <a:latin typeface="open sans" panose="020B0606030504020204" pitchFamily="34" charset="0"/>
                <a:ea typeface="open sans" panose="020B0606030504020204" pitchFamily="34" charset="0"/>
                <a:cs typeface="open sans" panose="020B0606030504020204" pitchFamily="34" charset="0"/>
              </a:rPr>
              <a:t>Operating System Versio</a:t>
            </a:r>
            <a:r>
              <a:rPr lang="en-US" sz="2000" dirty="0">
                <a:latin typeface="open sans" panose="020B0606030504020204" pitchFamily="34" charset="0"/>
                <a:ea typeface="open sans" panose="020B0606030504020204" pitchFamily="34" charset="0"/>
                <a:cs typeface="open sans" panose="020B0606030504020204" pitchFamily="34" charset="0"/>
              </a:rPr>
              <a:t>n</a:t>
            </a:r>
            <a:r>
              <a:rPr lang="en-US" sz="2000" dirty="0">
                <a:effectLst/>
                <a:latin typeface="open sans" panose="020B0606030504020204" pitchFamily="34" charset="0"/>
                <a:ea typeface="open sans" panose="020B0606030504020204" pitchFamily="34" charset="0"/>
                <a:cs typeface="open sans" panose="020B0606030504020204" pitchFamily="34" charset="0"/>
              </a:rPr>
              <a:t> </a:t>
            </a:r>
            <a:r>
              <a:rPr lang="en-US" sz="2000" b="0" dirty="0">
                <a:effectLst/>
                <a:latin typeface="open sans" panose="020B0606030504020204" pitchFamily="34" charset="0"/>
                <a:ea typeface="open sans" panose="020B0606030504020204" pitchFamily="34" charset="0"/>
                <a:cs typeface="open sans" panose="020B0606030504020204" pitchFamily="34" charset="0"/>
              </a:rPr>
              <a:t>Microsoft Windows 7/8/10 (32- or 64-bit). </a:t>
            </a:r>
          </a:p>
          <a:p>
            <a:r>
              <a:rPr lang="en-US" sz="2000" b="0"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a:effectLst/>
                <a:latin typeface="open sans" panose="020B0606030504020204" pitchFamily="34" charset="0"/>
                <a:ea typeface="open sans" panose="020B0606030504020204" pitchFamily="34" charset="0"/>
                <a:cs typeface="open sans" panose="020B0606030504020204" pitchFamily="34" charset="0"/>
              </a:rPr>
              <a:t>The Android Emulator only supports</a:t>
            </a:r>
            <a:r>
              <a:rPr lang="en-US" sz="2000" b="0" dirty="0">
                <a:effectLst/>
                <a:latin typeface="open sans" panose="020B0606030504020204" pitchFamily="34" charset="0"/>
                <a:ea typeface="open sans" panose="020B0606030504020204" pitchFamily="34" charset="0"/>
                <a:cs typeface="open sans" panose="020B0606030504020204" pitchFamily="34" charset="0"/>
              </a:rPr>
              <a:t> 64-bit Windows Mac OS X 10.10 (Yosemite) or higher, only up to 10.14 (macOS Mojave)</a:t>
            </a:r>
          </a:p>
          <a:p>
            <a:r>
              <a:rPr lang="en-US" sz="2000" b="0" dirty="0">
                <a:effectLst/>
                <a:latin typeface="open sans" panose="020B0606030504020204" pitchFamily="34" charset="0"/>
                <a:ea typeface="open sans" panose="020B0606030504020204" pitchFamily="34" charset="0"/>
                <a:cs typeface="open sans" panose="020B0606030504020204" pitchFamily="34" charset="0"/>
              </a:rPr>
              <a:t>* GNOME or KDE desktop Tested on Linux based on Debian (4.19.67-2 rodete2).</a:t>
            </a:r>
          </a:p>
          <a:p>
            <a:r>
              <a:rPr lang="en-US" sz="2000" b="0"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a:effectLst/>
                <a:latin typeface="open sans" panose="020B0606030504020204" pitchFamily="34" charset="0"/>
                <a:ea typeface="open sans" panose="020B0606030504020204" pitchFamily="34" charset="0"/>
                <a:cs typeface="open sans" panose="020B0606030504020204" pitchFamily="34" charset="0"/>
              </a:rPr>
              <a:t>Random Access Memory (RAM) </a:t>
            </a:r>
            <a:r>
              <a:rPr lang="en-US" sz="2000" b="0" dirty="0">
                <a:effectLst/>
                <a:latin typeface="open sans" panose="020B0606030504020204" pitchFamily="34" charset="0"/>
                <a:ea typeface="open sans" panose="020B0606030504020204" pitchFamily="34" charset="0"/>
                <a:cs typeface="open sans" panose="020B0606030504020204" pitchFamily="34" charset="0"/>
              </a:rPr>
              <a:t>4 GB RAM minimum; 8 GB RAM recommended.</a:t>
            </a:r>
          </a:p>
          <a:p>
            <a:r>
              <a:rPr lang="en-US" sz="2000" b="0"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a:effectLst/>
                <a:latin typeface="open sans" panose="020B0606030504020204" pitchFamily="34" charset="0"/>
                <a:ea typeface="open sans" panose="020B0606030504020204" pitchFamily="34" charset="0"/>
                <a:cs typeface="open sans" panose="020B0606030504020204" pitchFamily="34" charset="0"/>
              </a:rPr>
              <a:t>Free digital storage   </a:t>
            </a:r>
            <a:r>
              <a:rPr lang="en-US" sz="2000" b="0" dirty="0">
                <a:effectLst/>
                <a:latin typeface="open sans" panose="020B0606030504020204" pitchFamily="34" charset="0"/>
                <a:ea typeface="open sans" panose="020B0606030504020204" pitchFamily="34" charset="0"/>
                <a:cs typeface="open sans" panose="020B0606030504020204" pitchFamily="34" charset="0"/>
              </a:rPr>
              <a:t>2 GB of available digital storage minimum, 4 GB Recommended (500 MB for IDE + 1.5 GB for Android SDK and emulator system image).</a:t>
            </a:r>
          </a:p>
          <a:p>
            <a:r>
              <a:rPr lang="en-US" sz="2000" b="0"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a:effectLst/>
                <a:latin typeface="open sans" panose="020B0606030504020204" pitchFamily="34" charset="0"/>
                <a:ea typeface="open sans" panose="020B0606030504020204" pitchFamily="34" charset="0"/>
                <a:cs typeface="open sans" panose="020B0606030504020204" pitchFamily="34" charset="0"/>
              </a:rPr>
              <a:t>Minimum required- </a:t>
            </a:r>
            <a:r>
              <a:rPr lang="en-US" sz="2000" b="0" dirty="0">
                <a:effectLst/>
                <a:latin typeface="open sans" panose="020B0606030504020204" pitchFamily="34" charset="0"/>
                <a:ea typeface="open sans" panose="020B0606030504020204" pitchFamily="34" charset="0"/>
                <a:cs typeface="open sans" panose="020B0606030504020204" pitchFamily="34" charset="0"/>
              </a:rPr>
              <a:t>JDK version   Java Development Kit 8</a:t>
            </a:r>
          </a:p>
          <a:p>
            <a:r>
              <a:rPr lang="en-US" sz="2000" b="1"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a:effectLst/>
                <a:latin typeface="open sans" panose="020B0606030504020204" pitchFamily="34" charset="0"/>
                <a:ea typeface="open sans" panose="020B0606030504020204" pitchFamily="34" charset="0"/>
                <a:cs typeface="open sans" panose="020B0606030504020204" pitchFamily="34" charset="0"/>
              </a:rPr>
              <a:t>Minimum screen </a:t>
            </a:r>
            <a:r>
              <a:rPr lang="en-US" sz="2000" b="0" dirty="0">
                <a:effectLst/>
                <a:latin typeface="open sans" panose="020B0606030504020204" pitchFamily="34" charset="0"/>
                <a:ea typeface="open sans" panose="020B0606030504020204" pitchFamily="34" charset="0"/>
                <a:cs typeface="open sans" panose="020B0606030504020204" pitchFamily="34" charset="0"/>
              </a:rPr>
              <a:t>resolution  1280 x 800</a:t>
            </a:r>
          </a:p>
          <a:p>
            <a:r>
              <a:rPr lang="en-US" sz="2000" b="1" dirty="0">
                <a:effectLst/>
                <a:latin typeface="open sans" panose="020B0606030504020204" pitchFamily="34" charset="0"/>
                <a:ea typeface="open sans" panose="020B0606030504020204" pitchFamily="34" charset="0"/>
                <a:cs typeface="open sans" panose="020B0606030504020204" pitchFamily="34" charset="0"/>
              </a:rPr>
              <a:t>-----------------------------------------------------------------</a:t>
            </a:r>
            <a:endParaRPr lang="en-US" sz="2000" b="0" dirty="0">
              <a:effectLst/>
              <a:latin typeface="open sans" panose="020B0606030504020204" pitchFamily="34" charset="0"/>
              <a:ea typeface="open sans" panose="020B0606030504020204" pitchFamily="34" charset="0"/>
              <a:cs typeface="open sans" panose="020B0606030504020204" pitchFamily="34" charset="0"/>
            </a:endParaRPr>
          </a:p>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37424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2738</TotalTime>
  <Words>1077</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Narrow</vt:lpstr>
      <vt:lpstr>Calibri</vt:lpstr>
      <vt:lpstr>Century Gothic</vt:lpstr>
      <vt:lpstr>open sans</vt:lpstr>
      <vt:lpstr>Office Theme</vt:lpstr>
      <vt:lpstr>PowerPoint Presentation</vt:lpstr>
    </vt:vector>
  </TitlesOfParts>
  <Company>UPK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HP</cp:lastModifiedBy>
  <cp:revision>45</cp:revision>
  <dcterms:created xsi:type="dcterms:W3CDTF">2016-11-11T16:31:07Z</dcterms:created>
  <dcterms:modified xsi:type="dcterms:W3CDTF">2022-09-29T10:08:48Z</dcterms:modified>
</cp:coreProperties>
</file>