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773" y="2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817" y="89920"/>
            <a:ext cx="9005319" cy="4326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0055" y="107950"/>
            <a:ext cx="8928948" cy="4248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0055" y="107950"/>
            <a:ext cx="8929370" cy="4248785"/>
          </a:xfrm>
          <a:custGeom>
            <a:avLst/>
            <a:gdLst/>
            <a:ahLst/>
            <a:cxnLst/>
            <a:rect l="l" t="t" r="r" b="b"/>
            <a:pathLst>
              <a:path w="8929370" h="4248785">
                <a:moveTo>
                  <a:pt x="0" y="708151"/>
                </a:moveTo>
                <a:lnTo>
                  <a:pt x="1633" y="659675"/>
                </a:lnTo>
                <a:lnTo>
                  <a:pt x="6464" y="612074"/>
                </a:lnTo>
                <a:lnTo>
                  <a:pt x="14386" y="565454"/>
                </a:lnTo>
                <a:lnTo>
                  <a:pt x="25294" y="519920"/>
                </a:lnTo>
                <a:lnTo>
                  <a:pt x="39082" y="475579"/>
                </a:lnTo>
                <a:lnTo>
                  <a:pt x="55646" y="432536"/>
                </a:lnTo>
                <a:lnTo>
                  <a:pt x="74879" y="390895"/>
                </a:lnTo>
                <a:lnTo>
                  <a:pt x="96676" y="350764"/>
                </a:lnTo>
                <a:lnTo>
                  <a:pt x="120932" y="312247"/>
                </a:lnTo>
                <a:lnTo>
                  <a:pt x="147541" y="275450"/>
                </a:lnTo>
                <a:lnTo>
                  <a:pt x="176398" y="240479"/>
                </a:lnTo>
                <a:lnTo>
                  <a:pt x="207397" y="207438"/>
                </a:lnTo>
                <a:lnTo>
                  <a:pt x="240433" y="176434"/>
                </a:lnTo>
                <a:lnTo>
                  <a:pt x="275401" y="147573"/>
                </a:lnTo>
                <a:lnTo>
                  <a:pt x="312194" y="120959"/>
                </a:lnTo>
                <a:lnTo>
                  <a:pt x="350708" y="96698"/>
                </a:lnTo>
                <a:lnTo>
                  <a:pt x="390836" y="74897"/>
                </a:lnTo>
                <a:lnTo>
                  <a:pt x="432475" y="55659"/>
                </a:lnTo>
                <a:lnTo>
                  <a:pt x="475517" y="39092"/>
                </a:lnTo>
                <a:lnTo>
                  <a:pt x="519858" y="25300"/>
                </a:lnTo>
                <a:lnTo>
                  <a:pt x="565392" y="14389"/>
                </a:lnTo>
                <a:lnTo>
                  <a:pt x="612014" y="6465"/>
                </a:lnTo>
                <a:lnTo>
                  <a:pt x="659617" y="1634"/>
                </a:lnTo>
                <a:lnTo>
                  <a:pt x="708098" y="0"/>
                </a:lnTo>
                <a:lnTo>
                  <a:pt x="8220923" y="0"/>
                </a:lnTo>
                <a:lnTo>
                  <a:pt x="8269399" y="1634"/>
                </a:lnTo>
                <a:lnTo>
                  <a:pt x="8316998" y="6465"/>
                </a:lnTo>
                <a:lnTo>
                  <a:pt x="8363615" y="14389"/>
                </a:lnTo>
                <a:lnTo>
                  <a:pt x="8409145" y="25300"/>
                </a:lnTo>
                <a:lnTo>
                  <a:pt x="8453481" y="39092"/>
                </a:lnTo>
                <a:lnTo>
                  <a:pt x="8496519" y="55659"/>
                </a:lnTo>
                <a:lnTo>
                  <a:pt x="8538153" y="74897"/>
                </a:lnTo>
                <a:lnTo>
                  <a:pt x="8578277" y="96698"/>
                </a:lnTo>
                <a:lnTo>
                  <a:pt x="8616787" y="120959"/>
                </a:lnTo>
                <a:lnTo>
                  <a:pt x="8653577" y="147573"/>
                </a:lnTo>
                <a:lnTo>
                  <a:pt x="8688540" y="176434"/>
                </a:lnTo>
                <a:lnTo>
                  <a:pt x="8721573" y="207438"/>
                </a:lnTo>
                <a:lnTo>
                  <a:pt x="8752569" y="240479"/>
                </a:lnTo>
                <a:lnTo>
                  <a:pt x="8781422" y="275450"/>
                </a:lnTo>
                <a:lnTo>
                  <a:pt x="8808029" y="312247"/>
                </a:lnTo>
                <a:lnTo>
                  <a:pt x="8832282" y="350764"/>
                </a:lnTo>
                <a:lnTo>
                  <a:pt x="8854077" y="390895"/>
                </a:lnTo>
                <a:lnTo>
                  <a:pt x="8873308" y="432536"/>
                </a:lnTo>
                <a:lnTo>
                  <a:pt x="8889870" y="475579"/>
                </a:lnTo>
                <a:lnTo>
                  <a:pt x="8903657" y="519920"/>
                </a:lnTo>
                <a:lnTo>
                  <a:pt x="8914563" y="565454"/>
                </a:lnTo>
                <a:lnTo>
                  <a:pt x="8922484" y="612074"/>
                </a:lnTo>
                <a:lnTo>
                  <a:pt x="8927314" y="659675"/>
                </a:lnTo>
                <a:lnTo>
                  <a:pt x="8928948" y="708151"/>
                </a:lnTo>
                <a:lnTo>
                  <a:pt x="8928948" y="3540379"/>
                </a:lnTo>
                <a:lnTo>
                  <a:pt x="8927314" y="3588870"/>
                </a:lnTo>
                <a:lnTo>
                  <a:pt x="8922484" y="3636483"/>
                </a:lnTo>
                <a:lnTo>
                  <a:pt x="8914563" y="3683113"/>
                </a:lnTo>
                <a:lnTo>
                  <a:pt x="8903657" y="3728654"/>
                </a:lnTo>
                <a:lnTo>
                  <a:pt x="8889870" y="3773001"/>
                </a:lnTo>
                <a:lnTo>
                  <a:pt x="8873308" y="3816048"/>
                </a:lnTo>
                <a:lnTo>
                  <a:pt x="8854077" y="3857690"/>
                </a:lnTo>
                <a:lnTo>
                  <a:pt x="8832282" y="3897822"/>
                </a:lnTo>
                <a:lnTo>
                  <a:pt x="8808029" y="3936339"/>
                </a:lnTo>
                <a:lnTo>
                  <a:pt x="8781422" y="3973134"/>
                </a:lnTo>
                <a:lnTo>
                  <a:pt x="8752569" y="4008103"/>
                </a:lnTo>
                <a:lnTo>
                  <a:pt x="8721573" y="4041139"/>
                </a:lnTo>
                <a:lnTo>
                  <a:pt x="8688540" y="4072139"/>
                </a:lnTo>
                <a:lnTo>
                  <a:pt x="8653577" y="4100996"/>
                </a:lnTo>
                <a:lnTo>
                  <a:pt x="8616787" y="4127605"/>
                </a:lnTo>
                <a:lnTo>
                  <a:pt x="8578277" y="4151860"/>
                </a:lnTo>
                <a:lnTo>
                  <a:pt x="8538153" y="4173656"/>
                </a:lnTo>
                <a:lnTo>
                  <a:pt x="8496519" y="4192889"/>
                </a:lnTo>
                <a:lnTo>
                  <a:pt x="8453481" y="4209451"/>
                </a:lnTo>
                <a:lnTo>
                  <a:pt x="8409145" y="4223239"/>
                </a:lnTo>
                <a:lnTo>
                  <a:pt x="8363615" y="4234146"/>
                </a:lnTo>
                <a:lnTo>
                  <a:pt x="8316998" y="4242067"/>
                </a:lnTo>
                <a:lnTo>
                  <a:pt x="8269399" y="4246897"/>
                </a:lnTo>
                <a:lnTo>
                  <a:pt x="8220923" y="4248531"/>
                </a:lnTo>
                <a:lnTo>
                  <a:pt x="708098" y="4248531"/>
                </a:lnTo>
                <a:lnTo>
                  <a:pt x="659617" y="4246897"/>
                </a:lnTo>
                <a:lnTo>
                  <a:pt x="612014" y="4242067"/>
                </a:lnTo>
                <a:lnTo>
                  <a:pt x="565392" y="4234146"/>
                </a:lnTo>
                <a:lnTo>
                  <a:pt x="519858" y="4223239"/>
                </a:lnTo>
                <a:lnTo>
                  <a:pt x="475517" y="4209451"/>
                </a:lnTo>
                <a:lnTo>
                  <a:pt x="432475" y="4192889"/>
                </a:lnTo>
                <a:lnTo>
                  <a:pt x="390836" y="4173656"/>
                </a:lnTo>
                <a:lnTo>
                  <a:pt x="350708" y="4151860"/>
                </a:lnTo>
                <a:lnTo>
                  <a:pt x="312194" y="4127605"/>
                </a:lnTo>
                <a:lnTo>
                  <a:pt x="275401" y="4100996"/>
                </a:lnTo>
                <a:lnTo>
                  <a:pt x="240433" y="4072139"/>
                </a:lnTo>
                <a:lnTo>
                  <a:pt x="207397" y="4041140"/>
                </a:lnTo>
                <a:lnTo>
                  <a:pt x="176398" y="4008103"/>
                </a:lnTo>
                <a:lnTo>
                  <a:pt x="147541" y="3973134"/>
                </a:lnTo>
                <a:lnTo>
                  <a:pt x="120932" y="3936339"/>
                </a:lnTo>
                <a:lnTo>
                  <a:pt x="96676" y="3897822"/>
                </a:lnTo>
                <a:lnTo>
                  <a:pt x="74879" y="3857690"/>
                </a:lnTo>
                <a:lnTo>
                  <a:pt x="55646" y="3816048"/>
                </a:lnTo>
                <a:lnTo>
                  <a:pt x="39082" y="3773001"/>
                </a:lnTo>
                <a:lnTo>
                  <a:pt x="25294" y="3728654"/>
                </a:lnTo>
                <a:lnTo>
                  <a:pt x="14386" y="3683113"/>
                </a:lnTo>
                <a:lnTo>
                  <a:pt x="6464" y="3636483"/>
                </a:lnTo>
                <a:lnTo>
                  <a:pt x="1633" y="3588870"/>
                </a:lnTo>
                <a:lnTo>
                  <a:pt x="0" y="3540379"/>
                </a:lnTo>
                <a:lnTo>
                  <a:pt x="0" y="708151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1625" y="99055"/>
            <a:ext cx="9000748" cy="4469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7504" y="116586"/>
            <a:ext cx="8929053" cy="4392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7504" y="116586"/>
            <a:ext cx="8929370" cy="4392930"/>
          </a:xfrm>
          <a:custGeom>
            <a:avLst/>
            <a:gdLst/>
            <a:ahLst/>
            <a:cxnLst/>
            <a:rect l="l" t="t" r="r" b="b"/>
            <a:pathLst>
              <a:path w="8929370" h="4392930">
                <a:moveTo>
                  <a:pt x="0" y="732155"/>
                </a:moveTo>
                <a:lnTo>
                  <a:pt x="1557" y="684014"/>
                </a:lnTo>
                <a:lnTo>
                  <a:pt x="6164" y="636705"/>
                </a:lnTo>
                <a:lnTo>
                  <a:pt x="13725" y="590324"/>
                </a:lnTo>
                <a:lnTo>
                  <a:pt x="24144" y="544968"/>
                </a:lnTo>
                <a:lnTo>
                  <a:pt x="37323" y="500733"/>
                </a:lnTo>
                <a:lnTo>
                  <a:pt x="53166" y="457715"/>
                </a:lnTo>
                <a:lnTo>
                  <a:pt x="71577" y="416012"/>
                </a:lnTo>
                <a:lnTo>
                  <a:pt x="92460" y="375718"/>
                </a:lnTo>
                <a:lnTo>
                  <a:pt x="115717" y="336932"/>
                </a:lnTo>
                <a:lnTo>
                  <a:pt x="141253" y="299749"/>
                </a:lnTo>
                <a:lnTo>
                  <a:pt x="168970" y="264266"/>
                </a:lnTo>
                <a:lnTo>
                  <a:pt x="198774" y="230579"/>
                </a:lnTo>
                <a:lnTo>
                  <a:pt x="230566" y="198785"/>
                </a:lnTo>
                <a:lnTo>
                  <a:pt x="264250" y="168979"/>
                </a:lnTo>
                <a:lnTo>
                  <a:pt x="299731" y="141260"/>
                </a:lnTo>
                <a:lnTo>
                  <a:pt x="336911" y="115723"/>
                </a:lnTo>
                <a:lnTo>
                  <a:pt x="375694" y="92464"/>
                </a:lnTo>
                <a:lnTo>
                  <a:pt x="415984" y="71581"/>
                </a:lnTo>
                <a:lnTo>
                  <a:pt x="457683" y="53168"/>
                </a:lnTo>
                <a:lnTo>
                  <a:pt x="500697" y="37324"/>
                </a:lnTo>
                <a:lnTo>
                  <a:pt x="544927" y="24145"/>
                </a:lnTo>
                <a:lnTo>
                  <a:pt x="590279" y="13726"/>
                </a:lnTo>
                <a:lnTo>
                  <a:pt x="636654" y="6164"/>
                </a:lnTo>
                <a:lnTo>
                  <a:pt x="683958" y="1557"/>
                </a:lnTo>
                <a:lnTo>
                  <a:pt x="732092" y="0"/>
                </a:lnTo>
                <a:lnTo>
                  <a:pt x="8196898" y="0"/>
                </a:lnTo>
                <a:lnTo>
                  <a:pt x="8245039" y="1557"/>
                </a:lnTo>
                <a:lnTo>
                  <a:pt x="8292348" y="6164"/>
                </a:lnTo>
                <a:lnTo>
                  <a:pt x="8338728" y="13726"/>
                </a:lnTo>
                <a:lnTo>
                  <a:pt x="8384085" y="24145"/>
                </a:lnTo>
                <a:lnTo>
                  <a:pt x="8428320" y="37324"/>
                </a:lnTo>
                <a:lnTo>
                  <a:pt x="8471337" y="53168"/>
                </a:lnTo>
                <a:lnTo>
                  <a:pt x="8513041" y="71581"/>
                </a:lnTo>
                <a:lnTo>
                  <a:pt x="8553334" y="92464"/>
                </a:lnTo>
                <a:lnTo>
                  <a:pt x="8592121" y="115723"/>
                </a:lnTo>
                <a:lnTo>
                  <a:pt x="8629304" y="141260"/>
                </a:lnTo>
                <a:lnTo>
                  <a:pt x="8664787" y="168979"/>
                </a:lnTo>
                <a:lnTo>
                  <a:pt x="8698474" y="198785"/>
                </a:lnTo>
                <a:lnTo>
                  <a:pt x="8730268" y="230579"/>
                </a:lnTo>
                <a:lnTo>
                  <a:pt x="8760073" y="264266"/>
                </a:lnTo>
                <a:lnTo>
                  <a:pt x="8787793" y="299749"/>
                </a:lnTo>
                <a:lnTo>
                  <a:pt x="8813330" y="336932"/>
                </a:lnTo>
                <a:lnTo>
                  <a:pt x="8836589" y="375718"/>
                </a:lnTo>
                <a:lnTo>
                  <a:pt x="8857472" y="416012"/>
                </a:lnTo>
                <a:lnTo>
                  <a:pt x="8875884" y="457715"/>
                </a:lnTo>
                <a:lnTo>
                  <a:pt x="8891728" y="500733"/>
                </a:lnTo>
                <a:lnTo>
                  <a:pt x="8904908" y="544968"/>
                </a:lnTo>
                <a:lnTo>
                  <a:pt x="8915327" y="590324"/>
                </a:lnTo>
                <a:lnTo>
                  <a:pt x="8922888" y="636705"/>
                </a:lnTo>
                <a:lnTo>
                  <a:pt x="8927496" y="684014"/>
                </a:lnTo>
                <a:lnTo>
                  <a:pt x="8929053" y="732155"/>
                </a:lnTo>
                <a:lnTo>
                  <a:pt x="8929053" y="3660394"/>
                </a:lnTo>
                <a:lnTo>
                  <a:pt x="8927496" y="3708534"/>
                </a:lnTo>
                <a:lnTo>
                  <a:pt x="8922888" y="3755843"/>
                </a:lnTo>
                <a:lnTo>
                  <a:pt x="8915327" y="3802224"/>
                </a:lnTo>
                <a:lnTo>
                  <a:pt x="8904908" y="3847580"/>
                </a:lnTo>
                <a:lnTo>
                  <a:pt x="8891728" y="3891815"/>
                </a:lnTo>
                <a:lnTo>
                  <a:pt x="8875884" y="3934833"/>
                </a:lnTo>
                <a:lnTo>
                  <a:pt x="8857472" y="3976536"/>
                </a:lnTo>
                <a:lnTo>
                  <a:pt x="8836589" y="4016830"/>
                </a:lnTo>
                <a:lnTo>
                  <a:pt x="8813330" y="4055616"/>
                </a:lnTo>
                <a:lnTo>
                  <a:pt x="8787793" y="4092799"/>
                </a:lnTo>
                <a:lnTo>
                  <a:pt x="8760073" y="4128282"/>
                </a:lnTo>
                <a:lnTo>
                  <a:pt x="8730268" y="4161969"/>
                </a:lnTo>
                <a:lnTo>
                  <a:pt x="8698474" y="4193763"/>
                </a:lnTo>
                <a:lnTo>
                  <a:pt x="8664787" y="4223569"/>
                </a:lnTo>
                <a:lnTo>
                  <a:pt x="8629304" y="4251288"/>
                </a:lnTo>
                <a:lnTo>
                  <a:pt x="8592121" y="4276825"/>
                </a:lnTo>
                <a:lnTo>
                  <a:pt x="8553334" y="4300084"/>
                </a:lnTo>
                <a:lnTo>
                  <a:pt x="8513041" y="4320967"/>
                </a:lnTo>
                <a:lnTo>
                  <a:pt x="8471337" y="4339380"/>
                </a:lnTo>
                <a:lnTo>
                  <a:pt x="8428320" y="4355224"/>
                </a:lnTo>
                <a:lnTo>
                  <a:pt x="8384085" y="4368403"/>
                </a:lnTo>
                <a:lnTo>
                  <a:pt x="8338728" y="4378822"/>
                </a:lnTo>
                <a:lnTo>
                  <a:pt x="8292348" y="4386384"/>
                </a:lnTo>
                <a:lnTo>
                  <a:pt x="8245039" y="4390991"/>
                </a:lnTo>
                <a:lnTo>
                  <a:pt x="8196898" y="4392549"/>
                </a:lnTo>
                <a:lnTo>
                  <a:pt x="732092" y="4392549"/>
                </a:lnTo>
                <a:lnTo>
                  <a:pt x="683958" y="4390991"/>
                </a:lnTo>
                <a:lnTo>
                  <a:pt x="636654" y="4386384"/>
                </a:lnTo>
                <a:lnTo>
                  <a:pt x="590279" y="4378822"/>
                </a:lnTo>
                <a:lnTo>
                  <a:pt x="544927" y="4368403"/>
                </a:lnTo>
                <a:lnTo>
                  <a:pt x="500697" y="4355224"/>
                </a:lnTo>
                <a:lnTo>
                  <a:pt x="457683" y="4339380"/>
                </a:lnTo>
                <a:lnTo>
                  <a:pt x="415984" y="4320967"/>
                </a:lnTo>
                <a:lnTo>
                  <a:pt x="375694" y="4300084"/>
                </a:lnTo>
                <a:lnTo>
                  <a:pt x="336911" y="4276825"/>
                </a:lnTo>
                <a:lnTo>
                  <a:pt x="299731" y="4251288"/>
                </a:lnTo>
                <a:lnTo>
                  <a:pt x="264250" y="4223569"/>
                </a:lnTo>
                <a:lnTo>
                  <a:pt x="230566" y="4193763"/>
                </a:lnTo>
                <a:lnTo>
                  <a:pt x="198774" y="4161969"/>
                </a:lnTo>
                <a:lnTo>
                  <a:pt x="168970" y="4128282"/>
                </a:lnTo>
                <a:lnTo>
                  <a:pt x="141253" y="4092799"/>
                </a:lnTo>
                <a:lnTo>
                  <a:pt x="115717" y="4055616"/>
                </a:lnTo>
                <a:lnTo>
                  <a:pt x="92460" y="4016830"/>
                </a:lnTo>
                <a:lnTo>
                  <a:pt x="71577" y="3976536"/>
                </a:lnTo>
                <a:lnTo>
                  <a:pt x="53166" y="3934833"/>
                </a:lnTo>
                <a:lnTo>
                  <a:pt x="37323" y="3891815"/>
                </a:lnTo>
                <a:lnTo>
                  <a:pt x="24144" y="3847580"/>
                </a:lnTo>
                <a:lnTo>
                  <a:pt x="13725" y="3802224"/>
                </a:lnTo>
                <a:lnTo>
                  <a:pt x="6164" y="3755843"/>
                </a:lnTo>
                <a:lnTo>
                  <a:pt x="1557" y="3708534"/>
                </a:lnTo>
                <a:lnTo>
                  <a:pt x="0" y="3660394"/>
                </a:lnTo>
                <a:lnTo>
                  <a:pt x="0" y="73215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80331" y="287528"/>
            <a:ext cx="783336" cy="2705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8287" y="2239466"/>
            <a:ext cx="8307425" cy="4087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25" y="99060"/>
            <a:ext cx="9000748" cy="1805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5823" y="155447"/>
            <a:ext cx="7699248" cy="1682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504" y="116586"/>
            <a:ext cx="8929053" cy="17282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504" y="116586"/>
            <a:ext cx="8929370" cy="1728470"/>
          </a:xfrm>
          <a:custGeom>
            <a:avLst/>
            <a:gdLst/>
            <a:ahLst/>
            <a:cxnLst/>
            <a:rect l="l" t="t" r="r" b="b"/>
            <a:pathLst>
              <a:path w="8929370" h="1728470">
                <a:moveTo>
                  <a:pt x="0" y="288036"/>
                </a:moveTo>
                <a:lnTo>
                  <a:pt x="3769" y="241333"/>
                </a:lnTo>
                <a:lnTo>
                  <a:pt x="14684" y="197022"/>
                </a:lnTo>
                <a:lnTo>
                  <a:pt x="32149" y="155699"/>
                </a:lnTo>
                <a:lnTo>
                  <a:pt x="55574" y="117957"/>
                </a:lnTo>
                <a:lnTo>
                  <a:pt x="84363" y="84391"/>
                </a:lnTo>
                <a:lnTo>
                  <a:pt x="117925" y="55595"/>
                </a:lnTo>
                <a:lnTo>
                  <a:pt x="155666" y="32164"/>
                </a:lnTo>
                <a:lnTo>
                  <a:pt x="196994" y="14691"/>
                </a:lnTo>
                <a:lnTo>
                  <a:pt x="241315" y="3771"/>
                </a:lnTo>
                <a:lnTo>
                  <a:pt x="288037" y="0"/>
                </a:lnTo>
                <a:lnTo>
                  <a:pt x="8640890" y="0"/>
                </a:lnTo>
                <a:lnTo>
                  <a:pt x="8687628" y="3771"/>
                </a:lnTo>
                <a:lnTo>
                  <a:pt x="8731966" y="14691"/>
                </a:lnTo>
                <a:lnTo>
                  <a:pt x="8773310" y="32164"/>
                </a:lnTo>
                <a:lnTo>
                  <a:pt x="8811068" y="55595"/>
                </a:lnTo>
                <a:lnTo>
                  <a:pt x="8844646" y="84391"/>
                </a:lnTo>
                <a:lnTo>
                  <a:pt x="8873450" y="117957"/>
                </a:lnTo>
                <a:lnTo>
                  <a:pt x="8896886" y="155699"/>
                </a:lnTo>
                <a:lnTo>
                  <a:pt x="8914361" y="197022"/>
                </a:lnTo>
                <a:lnTo>
                  <a:pt x="8925281" y="241333"/>
                </a:lnTo>
                <a:lnTo>
                  <a:pt x="8929053" y="288036"/>
                </a:lnTo>
                <a:lnTo>
                  <a:pt x="8929053" y="1440180"/>
                </a:lnTo>
                <a:lnTo>
                  <a:pt x="8925281" y="1486913"/>
                </a:lnTo>
                <a:lnTo>
                  <a:pt x="8914361" y="1531242"/>
                </a:lnTo>
                <a:lnTo>
                  <a:pt x="8896886" y="1572572"/>
                </a:lnTo>
                <a:lnTo>
                  <a:pt x="8873450" y="1610313"/>
                </a:lnTo>
                <a:lnTo>
                  <a:pt x="8844646" y="1643872"/>
                </a:lnTo>
                <a:lnTo>
                  <a:pt x="8811068" y="1672657"/>
                </a:lnTo>
                <a:lnTo>
                  <a:pt x="8773310" y="1696075"/>
                </a:lnTo>
                <a:lnTo>
                  <a:pt x="8731966" y="1713536"/>
                </a:lnTo>
                <a:lnTo>
                  <a:pt x="8687628" y="1724447"/>
                </a:lnTo>
                <a:lnTo>
                  <a:pt x="8640890" y="1728216"/>
                </a:lnTo>
                <a:lnTo>
                  <a:pt x="288037" y="1728216"/>
                </a:lnTo>
                <a:lnTo>
                  <a:pt x="241315" y="1724447"/>
                </a:lnTo>
                <a:lnTo>
                  <a:pt x="196994" y="1713536"/>
                </a:lnTo>
                <a:lnTo>
                  <a:pt x="155666" y="1696075"/>
                </a:lnTo>
                <a:lnTo>
                  <a:pt x="117925" y="1672657"/>
                </a:lnTo>
                <a:lnTo>
                  <a:pt x="84363" y="1643872"/>
                </a:lnTo>
                <a:lnTo>
                  <a:pt x="55574" y="1610313"/>
                </a:lnTo>
                <a:lnTo>
                  <a:pt x="32149" y="1572572"/>
                </a:lnTo>
                <a:lnTo>
                  <a:pt x="14684" y="1531242"/>
                </a:lnTo>
                <a:lnTo>
                  <a:pt x="3769" y="1486913"/>
                </a:lnTo>
                <a:lnTo>
                  <a:pt x="0" y="1440180"/>
                </a:lnTo>
                <a:lnTo>
                  <a:pt x="0" y="288036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47669" y="218947"/>
            <a:ext cx="2250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</a:rPr>
              <a:t>Idea </a:t>
            </a:r>
            <a:r>
              <a:rPr sz="1800" u="heavy" dirty="0">
                <a:uFill>
                  <a:solidFill>
                    <a:srgbClr val="000000"/>
                  </a:solidFill>
                </a:uFill>
              </a:rPr>
              <a:t>/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</a:rPr>
              <a:t>Approach</a:t>
            </a:r>
            <a:r>
              <a:rPr sz="1800" u="heavy" spc="-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800" u="heavy" spc="-15" dirty="0">
                <a:uFill>
                  <a:solidFill>
                    <a:srgbClr val="000000"/>
                  </a:solidFill>
                </a:uFill>
              </a:rPr>
              <a:t>Details</a:t>
            </a:r>
            <a:endParaRPr sz="1800"/>
          </a:p>
        </p:txBody>
      </p:sp>
      <p:sp>
        <p:nvSpPr>
          <p:cNvPr id="7" name="object 7"/>
          <p:cNvSpPr txBox="1"/>
          <p:nvPr/>
        </p:nvSpPr>
        <p:spPr>
          <a:xfrm>
            <a:off x="270763" y="645617"/>
            <a:ext cx="4554855" cy="7527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spc="-15" dirty="0">
                <a:latin typeface="Calibri"/>
                <a:cs typeface="Calibri"/>
              </a:rPr>
              <a:t>Technology </a:t>
            </a:r>
            <a:r>
              <a:rPr sz="1600" b="1" spc="-5" dirty="0">
                <a:latin typeface="Calibri"/>
                <a:cs typeface="Calibri"/>
              </a:rPr>
              <a:t>Bucket </a:t>
            </a:r>
            <a:r>
              <a:rPr sz="1600" b="1" dirty="0">
                <a:latin typeface="Calibri"/>
                <a:cs typeface="Calibri"/>
              </a:rPr>
              <a:t>: </a:t>
            </a:r>
            <a:r>
              <a:rPr sz="1600" spc="-10" dirty="0">
                <a:latin typeface="Calibri"/>
                <a:cs typeface="Calibri"/>
              </a:rPr>
              <a:t>Software </a:t>
            </a:r>
            <a:r>
              <a:rPr sz="1600" dirty="0">
                <a:latin typeface="Calibri"/>
                <a:cs typeface="Calibri"/>
              </a:rPr>
              <a:t>- </a:t>
            </a:r>
            <a:r>
              <a:rPr sz="1600" spc="-15" dirty="0">
                <a:latin typeface="Calibri"/>
                <a:cs typeface="Calibri"/>
              </a:rPr>
              <a:t>Web </a:t>
            </a:r>
            <a:r>
              <a:rPr sz="1600" spc="5" dirty="0">
                <a:latin typeface="Calibri"/>
                <a:cs typeface="Calibri"/>
              </a:rPr>
              <a:t>App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Development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Ministry </a:t>
            </a:r>
            <a:r>
              <a:rPr sz="1600" b="1" dirty="0">
                <a:latin typeface="Calibri"/>
                <a:cs typeface="Calibri"/>
              </a:rPr>
              <a:t>Name : </a:t>
            </a:r>
            <a:r>
              <a:rPr sz="1600" spc="-10" dirty="0">
                <a:latin typeface="Calibri"/>
                <a:cs typeface="Calibri"/>
              </a:rPr>
              <a:t>Government </a:t>
            </a:r>
            <a:r>
              <a:rPr sz="1600" spc="-5" dirty="0">
                <a:latin typeface="Calibri"/>
                <a:cs typeface="Calibri"/>
              </a:rPr>
              <a:t>of </a:t>
            </a:r>
            <a:r>
              <a:rPr sz="1600" spc="-5" dirty="0" smtClean="0">
                <a:latin typeface="Calibri"/>
                <a:cs typeface="Calibri"/>
              </a:rPr>
              <a:t>Goa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Problem </a:t>
            </a:r>
            <a:r>
              <a:rPr sz="1600" b="1" spc="-10" dirty="0">
                <a:latin typeface="Calibri"/>
                <a:cs typeface="Calibri"/>
              </a:rPr>
              <a:t>Statement </a:t>
            </a:r>
            <a:r>
              <a:rPr sz="1600" b="1" dirty="0">
                <a:latin typeface="Calibri"/>
                <a:cs typeface="Calibri"/>
              </a:rPr>
              <a:t>: </a:t>
            </a:r>
            <a:r>
              <a:rPr sz="1600" dirty="0">
                <a:latin typeface="Calibri"/>
                <a:cs typeface="Calibri"/>
              </a:rPr>
              <a:t>Alumni </a:t>
            </a:r>
            <a:r>
              <a:rPr sz="1600" spc="-20" dirty="0">
                <a:latin typeface="Calibri"/>
                <a:cs typeface="Calibri"/>
              </a:rPr>
              <a:t>Tracking</a:t>
            </a:r>
            <a:r>
              <a:rPr sz="1600" spc="-16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System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24703" y="645617"/>
            <a:ext cx="2492375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spc="-10" dirty="0">
                <a:latin typeface="Calibri"/>
                <a:cs typeface="Calibri"/>
              </a:rPr>
              <a:t>Category </a:t>
            </a:r>
            <a:r>
              <a:rPr sz="1600" b="1" dirty="0">
                <a:latin typeface="Calibri"/>
                <a:cs typeface="Calibri"/>
              </a:rPr>
              <a:t>: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Software</a:t>
            </a:r>
            <a:endParaRPr sz="1600" dirty="0">
              <a:latin typeface="Calibri"/>
              <a:cs typeface="Calibri"/>
            </a:endParaRPr>
          </a:p>
          <a:p>
            <a:pPr marL="33655" marR="5080" indent="2540">
              <a:lnSpc>
                <a:spcPct val="100000"/>
              </a:lnSpc>
            </a:pPr>
            <a:r>
              <a:rPr sz="1600" b="1" spc="-5" dirty="0" smtClean="0">
                <a:latin typeface="Calibri"/>
                <a:cs typeface="Calibri"/>
              </a:rPr>
              <a:t>Problem </a:t>
            </a:r>
            <a:r>
              <a:rPr sz="1600" b="1" dirty="0">
                <a:latin typeface="Calibri"/>
                <a:cs typeface="Calibri"/>
              </a:rPr>
              <a:t>Code :</a:t>
            </a:r>
            <a:r>
              <a:rPr sz="1600" b="1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DR111</a:t>
            </a:r>
          </a:p>
        </p:txBody>
      </p:sp>
      <p:sp>
        <p:nvSpPr>
          <p:cNvPr id="9" name="object 9"/>
          <p:cNvSpPr/>
          <p:nvPr/>
        </p:nvSpPr>
        <p:spPr>
          <a:xfrm>
            <a:off x="71625" y="1973583"/>
            <a:ext cx="9000748" cy="4824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704" y="2173223"/>
            <a:ext cx="8580120" cy="4535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7504" y="1988820"/>
            <a:ext cx="8929053" cy="47525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7504" y="1988820"/>
            <a:ext cx="8929370" cy="4752975"/>
          </a:xfrm>
          <a:custGeom>
            <a:avLst/>
            <a:gdLst/>
            <a:ahLst/>
            <a:cxnLst/>
            <a:rect l="l" t="t" r="r" b="b"/>
            <a:pathLst>
              <a:path w="8929370" h="4752975">
                <a:moveTo>
                  <a:pt x="0" y="792099"/>
                </a:moveTo>
                <a:lnTo>
                  <a:pt x="1445" y="743854"/>
                </a:lnTo>
                <a:lnTo>
                  <a:pt x="5727" y="696373"/>
                </a:lnTo>
                <a:lnTo>
                  <a:pt x="12761" y="649738"/>
                </a:lnTo>
                <a:lnTo>
                  <a:pt x="22466" y="604032"/>
                </a:lnTo>
                <a:lnTo>
                  <a:pt x="34759" y="559339"/>
                </a:lnTo>
                <a:lnTo>
                  <a:pt x="49555" y="515740"/>
                </a:lnTo>
                <a:lnTo>
                  <a:pt x="66774" y="473320"/>
                </a:lnTo>
                <a:lnTo>
                  <a:pt x="86331" y="432160"/>
                </a:lnTo>
                <a:lnTo>
                  <a:pt x="108145" y="392345"/>
                </a:lnTo>
                <a:lnTo>
                  <a:pt x="132131" y="353956"/>
                </a:lnTo>
                <a:lnTo>
                  <a:pt x="158208" y="317077"/>
                </a:lnTo>
                <a:lnTo>
                  <a:pt x="186292" y="281791"/>
                </a:lnTo>
                <a:lnTo>
                  <a:pt x="216300" y="248180"/>
                </a:lnTo>
                <a:lnTo>
                  <a:pt x="248151" y="216327"/>
                </a:lnTo>
                <a:lnTo>
                  <a:pt x="281760" y="186316"/>
                </a:lnTo>
                <a:lnTo>
                  <a:pt x="317045" y="158230"/>
                </a:lnTo>
                <a:lnTo>
                  <a:pt x="353923" y="132150"/>
                </a:lnTo>
                <a:lnTo>
                  <a:pt x="392312" y="108161"/>
                </a:lnTo>
                <a:lnTo>
                  <a:pt x="432128" y="86345"/>
                </a:lnTo>
                <a:lnTo>
                  <a:pt x="473288" y="66785"/>
                </a:lnTo>
                <a:lnTo>
                  <a:pt x="515711" y="49564"/>
                </a:lnTo>
                <a:lnTo>
                  <a:pt x="559312" y="34765"/>
                </a:lnTo>
                <a:lnTo>
                  <a:pt x="604009" y="22470"/>
                </a:lnTo>
                <a:lnTo>
                  <a:pt x="649719" y="12764"/>
                </a:lnTo>
                <a:lnTo>
                  <a:pt x="696359" y="5728"/>
                </a:lnTo>
                <a:lnTo>
                  <a:pt x="743847" y="1445"/>
                </a:lnTo>
                <a:lnTo>
                  <a:pt x="792100" y="0"/>
                </a:lnTo>
                <a:lnTo>
                  <a:pt x="8136827" y="0"/>
                </a:lnTo>
                <a:lnTo>
                  <a:pt x="8185085" y="1445"/>
                </a:lnTo>
                <a:lnTo>
                  <a:pt x="8232579" y="5728"/>
                </a:lnTo>
                <a:lnTo>
                  <a:pt x="8279226" y="12764"/>
                </a:lnTo>
                <a:lnTo>
                  <a:pt x="8324942" y="22470"/>
                </a:lnTo>
                <a:lnTo>
                  <a:pt x="8369645" y="34765"/>
                </a:lnTo>
                <a:lnTo>
                  <a:pt x="8413253" y="49564"/>
                </a:lnTo>
                <a:lnTo>
                  <a:pt x="8455681" y="66785"/>
                </a:lnTo>
                <a:lnTo>
                  <a:pt x="8496848" y="86345"/>
                </a:lnTo>
                <a:lnTo>
                  <a:pt x="8536670" y="108161"/>
                </a:lnTo>
                <a:lnTo>
                  <a:pt x="8575065" y="132150"/>
                </a:lnTo>
                <a:lnTo>
                  <a:pt x="8611949" y="158230"/>
                </a:lnTo>
                <a:lnTo>
                  <a:pt x="8647240" y="186316"/>
                </a:lnTo>
                <a:lnTo>
                  <a:pt x="8680855" y="216327"/>
                </a:lnTo>
                <a:lnTo>
                  <a:pt x="8712711" y="248180"/>
                </a:lnTo>
                <a:lnTo>
                  <a:pt x="8742725" y="281791"/>
                </a:lnTo>
                <a:lnTo>
                  <a:pt x="8770814" y="317077"/>
                </a:lnTo>
                <a:lnTo>
                  <a:pt x="8796896" y="353956"/>
                </a:lnTo>
                <a:lnTo>
                  <a:pt x="8820887" y="392345"/>
                </a:lnTo>
                <a:lnTo>
                  <a:pt x="8842704" y="432160"/>
                </a:lnTo>
                <a:lnTo>
                  <a:pt x="8862265" y="473320"/>
                </a:lnTo>
                <a:lnTo>
                  <a:pt x="8879487" y="515740"/>
                </a:lnTo>
                <a:lnTo>
                  <a:pt x="8894287" y="559339"/>
                </a:lnTo>
                <a:lnTo>
                  <a:pt x="8906582" y="604032"/>
                </a:lnTo>
                <a:lnTo>
                  <a:pt x="8916289" y="649738"/>
                </a:lnTo>
                <a:lnTo>
                  <a:pt x="8923325" y="696373"/>
                </a:lnTo>
                <a:lnTo>
                  <a:pt x="8927607" y="743854"/>
                </a:lnTo>
                <a:lnTo>
                  <a:pt x="8929053" y="792099"/>
                </a:lnTo>
                <a:lnTo>
                  <a:pt x="8929053" y="3960444"/>
                </a:lnTo>
                <a:lnTo>
                  <a:pt x="8927607" y="4008696"/>
                </a:lnTo>
                <a:lnTo>
                  <a:pt x="8923325" y="4056184"/>
                </a:lnTo>
                <a:lnTo>
                  <a:pt x="8916289" y="4102825"/>
                </a:lnTo>
                <a:lnTo>
                  <a:pt x="8906582" y="4148535"/>
                </a:lnTo>
                <a:lnTo>
                  <a:pt x="8894287" y="4193232"/>
                </a:lnTo>
                <a:lnTo>
                  <a:pt x="8879487" y="4236833"/>
                </a:lnTo>
                <a:lnTo>
                  <a:pt x="8862265" y="4279256"/>
                </a:lnTo>
                <a:lnTo>
                  <a:pt x="8842704" y="4320416"/>
                </a:lnTo>
                <a:lnTo>
                  <a:pt x="8820887" y="4360232"/>
                </a:lnTo>
                <a:lnTo>
                  <a:pt x="8796896" y="4398621"/>
                </a:lnTo>
                <a:lnTo>
                  <a:pt x="8770814" y="4435499"/>
                </a:lnTo>
                <a:lnTo>
                  <a:pt x="8742725" y="4470785"/>
                </a:lnTo>
                <a:lnTo>
                  <a:pt x="8712711" y="4504394"/>
                </a:lnTo>
                <a:lnTo>
                  <a:pt x="8680855" y="4536244"/>
                </a:lnTo>
                <a:lnTo>
                  <a:pt x="8647240" y="4566253"/>
                </a:lnTo>
                <a:lnTo>
                  <a:pt x="8611949" y="4594337"/>
                </a:lnTo>
                <a:lnTo>
                  <a:pt x="8575065" y="4620414"/>
                </a:lnTo>
                <a:lnTo>
                  <a:pt x="8536670" y="4644401"/>
                </a:lnTo>
                <a:lnTo>
                  <a:pt x="8496848" y="4666214"/>
                </a:lnTo>
                <a:lnTo>
                  <a:pt x="8455681" y="4685772"/>
                </a:lnTo>
                <a:lnTo>
                  <a:pt x="8413253" y="4702990"/>
                </a:lnTo>
                <a:lnTo>
                  <a:pt x="8369645" y="4717787"/>
                </a:lnTo>
                <a:lnTo>
                  <a:pt x="8324942" y="4730080"/>
                </a:lnTo>
                <a:lnTo>
                  <a:pt x="8279226" y="4739785"/>
                </a:lnTo>
                <a:lnTo>
                  <a:pt x="8232579" y="4746819"/>
                </a:lnTo>
                <a:lnTo>
                  <a:pt x="8185085" y="4751101"/>
                </a:lnTo>
                <a:lnTo>
                  <a:pt x="8136827" y="4752547"/>
                </a:lnTo>
                <a:lnTo>
                  <a:pt x="792100" y="4752547"/>
                </a:lnTo>
                <a:lnTo>
                  <a:pt x="743847" y="4751101"/>
                </a:lnTo>
                <a:lnTo>
                  <a:pt x="696359" y="4746819"/>
                </a:lnTo>
                <a:lnTo>
                  <a:pt x="649719" y="4739785"/>
                </a:lnTo>
                <a:lnTo>
                  <a:pt x="604009" y="4730080"/>
                </a:lnTo>
                <a:lnTo>
                  <a:pt x="559312" y="4717787"/>
                </a:lnTo>
                <a:lnTo>
                  <a:pt x="515711" y="4702990"/>
                </a:lnTo>
                <a:lnTo>
                  <a:pt x="473288" y="4685772"/>
                </a:lnTo>
                <a:lnTo>
                  <a:pt x="432128" y="4666214"/>
                </a:lnTo>
                <a:lnTo>
                  <a:pt x="392312" y="4644401"/>
                </a:lnTo>
                <a:lnTo>
                  <a:pt x="353923" y="4620414"/>
                </a:lnTo>
                <a:lnTo>
                  <a:pt x="317045" y="4594337"/>
                </a:lnTo>
                <a:lnTo>
                  <a:pt x="281760" y="4566253"/>
                </a:lnTo>
                <a:lnTo>
                  <a:pt x="248151" y="4536244"/>
                </a:lnTo>
                <a:lnTo>
                  <a:pt x="216300" y="4504394"/>
                </a:lnTo>
                <a:lnTo>
                  <a:pt x="186292" y="4470785"/>
                </a:lnTo>
                <a:lnTo>
                  <a:pt x="158208" y="4435499"/>
                </a:lnTo>
                <a:lnTo>
                  <a:pt x="132131" y="4398621"/>
                </a:lnTo>
                <a:lnTo>
                  <a:pt x="108145" y="4360232"/>
                </a:lnTo>
                <a:lnTo>
                  <a:pt x="86331" y="4320416"/>
                </a:lnTo>
                <a:lnTo>
                  <a:pt x="66774" y="4279256"/>
                </a:lnTo>
                <a:lnTo>
                  <a:pt x="49555" y="4236833"/>
                </a:lnTo>
                <a:lnTo>
                  <a:pt x="34759" y="4193232"/>
                </a:lnTo>
                <a:lnTo>
                  <a:pt x="22466" y="4148535"/>
                </a:lnTo>
                <a:lnTo>
                  <a:pt x="12761" y="4102825"/>
                </a:lnTo>
                <a:lnTo>
                  <a:pt x="5727" y="4056184"/>
                </a:lnTo>
                <a:lnTo>
                  <a:pt x="1445" y="4008696"/>
                </a:lnTo>
                <a:lnTo>
                  <a:pt x="0" y="3960444"/>
                </a:lnTo>
                <a:lnTo>
                  <a:pt x="0" y="792099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8287" y="2239466"/>
            <a:ext cx="8303895" cy="408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Idea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/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Prototype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1010"/>
              </a:spcBef>
              <a:buFont typeface="Wingdings"/>
              <a:buChar char=""/>
              <a:tabLst>
                <a:tab pos="299085" algn="l"/>
                <a:tab pos="299720" algn="l"/>
              </a:tabLst>
            </a:pPr>
            <a:r>
              <a:rPr sz="1200" spc="-5" dirty="0">
                <a:latin typeface="Calibri"/>
                <a:cs typeface="Calibri"/>
              </a:rPr>
              <a:t>Idea </a:t>
            </a:r>
            <a:r>
              <a:rPr sz="1200" spc="-15" dirty="0">
                <a:latin typeface="Calibri"/>
                <a:cs typeface="Calibri"/>
              </a:rPr>
              <a:t>for </a:t>
            </a:r>
            <a:r>
              <a:rPr sz="1200" spc="-10" dirty="0">
                <a:latin typeface="Calibri"/>
                <a:cs typeface="Calibri"/>
              </a:rPr>
              <a:t>this </a:t>
            </a:r>
            <a:r>
              <a:rPr sz="1200" spc="-15" dirty="0">
                <a:latin typeface="Calibri"/>
                <a:cs typeface="Calibri"/>
              </a:rPr>
              <a:t>problem </a:t>
            </a:r>
            <a:r>
              <a:rPr sz="1200" spc="-10" dirty="0">
                <a:latin typeface="Calibri"/>
                <a:cs typeface="Calibri"/>
              </a:rPr>
              <a:t>statement is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10" dirty="0">
                <a:latin typeface="Calibri"/>
                <a:cs typeface="Calibri"/>
              </a:rPr>
              <a:t>build </a:t>
            </a:r>
            <a:r>
              <a:rPr sz="1200" dirty="0">
                <a:latin typeface="Calibri"/>
                <a:cs typeface="Calibri"/>
              </a:rPr>
              <a:t>a web </a:t>
            </a:r>
            <a:r>
              <a:rPr sz="1200" spc="-5" dirty="0">
                <a:latin typeface="Calibri"/>
                <a:cs typeface="Calibri"/>
              </a:rPr>
              <a:t>app </a:t>
            </a:r>
            <a:r>
              <a:rPr sz="1200" spc="-15" dirty="0">
                <a:latin typeface="Calibri"/>
                <a:cs typeface="Calibri"/>
              </a:rPr>
              <a:t>for </a:t>
            </a:r>
            <a:r>
              <a:rPr sz="1200" spc="-5" dirty="0">
                <a:latin typeface="Calibri"/>
                <a:cs typeface="Calibri"/>
              </a:rPr>
              <a:t>alumni </a:t>
            </a:r>
            <a:r>
              <a:rPr sz="1200" spc="-10" dirty="0">
                <a:latin typeface="Calibri"/>
                <a:cs typeface="Calibri"/>
              </a:rPr>
              <a:t>tracking </a:t>
            </a:r>
            <a:r>
              <a:rPr sz="1200" spc="-5" dirty="0">
                <a:latin typeface="Calibri"/>
                <a:cs typeface="Calibri"/>
              </a:rPr>
              <a:t>which has the </a:t>
            </a:r>
            <a:r>
              <a:rPr sz="1200" spc="-10" dirty="0">
                <a:latin typeface="Calibri"/>
                <a:cs typeface="Calibri"/>
              </a:rPr>
              <a:t>potential </a:t>
            </a:r>
            <a:r>
              <a:rPr sz="1200" spc="-5" dirty="0">
                <a:latin typeface="Calibri"/>
                <a:cs typeface="Calibri"/>
              </a:rPr>
              <a:t>of </a:t>
            </a:r>
            <a:r>
              <a:rPr sz="1200" spc="-10" dirty="0">
                <a:latin typeface="Calibri"/>
                <a:cs typeface="Calibri"/>
              </a:rPr>
              <a:t>facilitating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following </a:t>
            </a:r>
            <a:r>
              <a:rPr sz="1200" spc="-5" dirty="0">
                <a:latin typeface="Calibri"/>
                <a:cs typeface="Calibri"/>
              </a:rPr>
              <a:t>basic  </a:t>
            </a:r>
            <a:r>
              <a:rPr sz="1200" spc="-10" dirty="0">
                <a:latin typeface="Calibri"/>
                <a:cs typeface="Calibri"/>
              </a:rPr>
              <a:t>features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:-</a:t>
            </a:r>
            <a:endParaRPr sz="1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200" b="1" spc="-5" dirty="0">
                <a:latin typeface="Calibri"/>
                <a:cs typeface="Calibri"/>
              </a:rPr>
              <a:t>Connecting </a:t>
            </a:r>
            <a:r>
              <a:rPr sz="1200" spc="-5" dirty="0">
                <a:latin typeface="Calibri"/>
                <a:cs typeface="Calibri"/>
              </a:rPr>
              <a:t>alumni of all colleges </a:t>
            </a:r>
            <a:r>
              <a:rPr sz="1200" b="1" spc="-5" dirty="0">
                <a:latin typeface="Calibri"/>
                <a:cs typeface="Calibri"/>
              </a:rPr>
              <a:t>through </a:t>
            </a:r>
            <a:r>
              <a:rPr sz="1200" b="1" dirty="0">
                <a:latin typeface="Calibri"/>
                <a:cs typeface="Calibri"/>
              </a:rPr>
              <a:t>a </a:t>
            </a:r>
            <a:r>
              <a:rPr sz="1200" b="1" spc="-5" dirty="0">
                <a:latin typeface="Calibri"/>
                <a:cs typeface="Calibri"/>
              </a:rPr>
              <a:t>single</a:t>
            </a:r>
            <a:r>
              <a:rPr sz="1200" b="1" spc="15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portal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200" spc="-15" dirty="0">
                <a:latin typeface="Calibri"/>
                <a:cs typeface="Calibri"/>
              </a:rPr>
              <a:t>Portal </a:t>
            </a:r>
            <a:r>
              <a:rPr sz="1200" spc="-10" dirty="0">
                <a:latin typeface="Calibri"/>
                <a:cs typeface="Calibri"/>
              </a:rPr>
              <a:t>allows </a:t>
            </a:r>
            <a:r>
              <a:rPr sz="1200" spc="-5" dirty="0">
                <a:latin typeface="Calibri"/>
                <a:cs typeface="Calibri"/>
              </a:rPr>
              <a:t>the college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10" dirty="0">
                <a:latin typeface="Calibri"/>
                <a:cs typeface="Calibri"/>
              </a:rPr>
              <a:t>search </a:t>
            </a:r>
            <a:r>
              <a:rPr sz="1200" spc="-5" dirty="0">
                <a:latin typeface="Calibri"/>
                <a:cs typeface="Calibri"/>
              </a:rPr>
              <a:t>about their </a:t>
            </a:r>
            <a:r>
              <a:rPr sz="1200" spc="-10" dirty="0">
                <a:latin typeface="Calibri"/>
                <a:cs typeface="Calibri"/>
              </a:rPr>
              <a:t>valuable</a:t>
            </a:r>
            <a:r>
              <a:rPr sz="1200" spc="1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alumni.</a:t>
            </a:r>
            <a:endParaRPr sz="1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200" spc="-15" dirty="0">
                <a:latin typeface="Calibri"/>
                <a:cs typeface="Calibri"/>
              </a:rPr>
              <a:t>Portal </a:t>
            </a:r>
            <a:r>
              <a:rPr sz="1200" spc="-10" dirty="0">
                <a:latin typeface="Calibri"/>
                <a:cs typeface="Calibri"/>
              </a:rPr>
              <a:t>allows </a:t>
            </a:r>
            <a:r>
              <a:rPr sz="1200" spc="-15" dirty="0">
                <a:latin typeface="Calibri"/>
                <a:cs typeface="Calibri"/>
              </a:rPr>
              <a:t>directorate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b="1" spc="-10" dirty="0">
                <a:latin typeface="Calibri"/>
                <a:cs typeface="Calibri"/>
              </a:rPr>
              <a:t>keep track </a:t>
            </a:r>
            <a:r>
              <a:rPr sz="1200" b="1" dirty="0">
                <a:latin typeface="Calibri"/>
                <a:cs typeface="Calibri"/>
              </a:rPr>
              <a:t>of alumni </a:t>
            </a:r>
            <a:r>
              <a:rPr sz="1200" spc="-15" dirty="0">
                <a:latin typeface="Calibri"/>
                <a:cs typeface="Calibri"/>
              </a:rPr>
              <a:t>from </a:t>
            </a:r>
            <a:r>
              <a:rPr sz="1200" spc="-5" dirty="0">
                <a:latin typeface="Calibri"/>
                <a:cs typeface="Calibri"/>
              </a:rPr>
              <a:t>each and </a:t>
            </a:r>
            <a:r>
              <a:rPr sz="1200" dirty="0">
                <a:latin typeface="Calibri"/>
                <a:cs typeface="Calibri"/>
              </a:rPr>
              <a:t>every</a:t>
            </a:r>
            <a:r>
              <a:rPr sz="1200" spc="1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alumni.</a:t>
            </a:r>
            <a:endParaRPr sz="1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200" spc="-15" dirty="0">
                <a:latin typeface="Calibri"/>
                <a:cs typeface="Calibri"/>
              </a:rPr>
              <a:t>Portal </a:t>
            </a:r>
            <a:r>
              <a:rPr sz="1200" b="1" spc="-5" dirty="0">
                <a:latin typeface="Calibri"/>
                <a:cs typeface="Calibri"/>
              </a:rPr>
              <a:t>informs </a:t>
            </a:r>
            <a:r>
              <a:rPr sz="1200" spc="-5" dirty="0">
                <a:latin typeface="Calibri"/>
                <a:cs typeface="Calibri"/>
              </a:rPr>
              <a:t>about </a:t>
            </a:r>
            <a:r>
              <a:rPr sz="1200" b="1" spc="-5" dirty="0">
                <a:latin typeface="Calibri"/>
                <a:cs typeface="Calibri"/>
              </a:rPr>
              <a:t>upcoming</a:t>
            </a:r>
            <a:r>
              <a:rPr sz="1200" b="1" spc="6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events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299085" algn="l"/>
                <a:tab pos="299720" algn="l"/>
              </a:tabLst>
            </a:pPr>
            <a:r>
              <a:rPr sz="1200" dirty="0">
                <a:latin typeface="Calibri"/>
                <a:cs typeface="Calibri"/>
              </a:rPr>
              <a:t>If </a:t>
            </a:r>
            <a:r>
              <a:rPr sz="1200" spc="-5" dirty="0">
                <a:latin typeface="Calibri"/>
                <a:cs typeface="Calibri"/>
              </a:rPr>
              <a:t>the logged user </a:t>
            </a:r>
            <a:r>
              <a:rPr sz="1200" spc="-10" dirty="0">
                <a:latin typeface="Calibri"/>
                <a:cs typeface="Calibri"/>
              </a:rPr>
              <a:t>is </a:t>
            </a:r>
            <a:r>
              <a:rPr sz="1200" dirty="0">
                <a:latin typeface="Calibri"/>
                <a:cs typeface="Calibri"/>
              </a:rPr>
              <a:t>an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alumnus</a:t>
            </a:r>
            <a:r>
              <a:rPr sz="1200" dirty="0">
                <a:latin typeface="Calibri"/>
                <a:cs typeface="Calibri"/>
              </a:rPr>
              <a:t>,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5" dirty="0">
                <a:latin typeface="Calibri"/>
                <a:cs typeface="Calibri"/>
              </a:rPr>
              <a:t>following </a:t>
            </a:r>
            <a:r>
              <a:rPr sz="1200" spc="-10" dirty="0">
                <a:latin typeface="Calibri"/>
                <a:cs typeface="Calibri"/>
              </a:rPr>
              <a:t>features </a:t>
            </a:r>
            <a:r>
              <a:rPr sz="1200" spc="-15" dirty="0">
                <a:latin typeface="Calibri"/>
                <a:cs typeface="Calibri"/>
              </a:rPr>
              <a:t>are </a:t>
            </a:r>
            <a:r>
              <a:rPr sz="1200" spc="-10" dirty="0">
                <a:latin typeface="Calibri"/>
                <a:cs typeface="Calibri"/>
              </a:rPr>
              <a:t>provided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:-</a:t>
            </a:r>
            <a:endParaRPr sz="1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200" spc="-10" dirty="0">
                <a:latin typeface="Calibri"/>
                <a:cs typeface="Calibri"/>
              </a:rPr>
              <a:t>Each </a:t>
            </a:r>
            <a:r>
              <a:rPr sz="1200" spc="-5" dirty="0">
                <a:latin typeface="Calibri"/>
                <a:cs typeface="Calibri"/>
              </a:rPr>
              <a:t>user </a:t>
            </a:r>
            <a:r>
              <a:rPr sz="1200" spc="-10" dirty="0">
                <a:latin typeface="Calibri"/>
                <a:cs typeface="Calibri"/>
              </a:rPr>
              <a:t>will </a:t>
            </a:r>
            <a:r>
              <a:rPr sz="1200" spc="-5" dirty="0">
                <a:latin typeface="Calibri"/>
                <a:cs typeface="Calibri"/>
              </a:rPr>
              <a:t>be </a:t>
            </a:r>
            <a:r>
              <a:rPr sz="1200" b="1" spc="-5" dirty="0">
                <a:latin typeface="Calibri"/>
                <a:cs typeface="Calibri"/>
              </a:rPr>
              <a:t>able to </a:t>
            </a:r>
            <a:r>
              <a:rPr sz="1200" b="1" spc="-10" dirty="0">
                <a:latin typeface="Calibri"/>
                <a:cs typeface="Calibri"/>
              </a:rPr>
              <a:t>create </a:t>
            </a:r>
            <a:r>
              <a:rPr sz="1200" b="1" spc="-5" dirty="0">
                <a:latin typeface="Calibri"/>
                <a:cs typeface="Calibri"/>
              </a:rPr>
              <a:t>group</a:t>
            </a:r>
            <a:r>
              <a:rPr sz="1200" b="1" spc="8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chats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200" spc="-10" dirty="0">
                <a:latin typeface="Calibri"/>
                <a:cs typeface="Calibri"/>
              </a:rPr>
              <a:t>Every </a:t>
            </a:r>
            <a:r>
              <a:rPr sz="1200" spc="-5" dirty="0">
                <a:latin typeface="Calibri"/>
                <a:cs typeface="Calibri"/>
              </a:rPr>
              <a:t>user </a:t>
            </a:r>
            <a:r>
              <a:rPr sz="1200" spc="-10" dirty="0">
                <a:latin typeface="Calibri"/>
                <a:cs typeface="Calibri"/>
              </a:rPr>
              <a:t>will </a:t>
            </a:r>
            <a:r>
              <a:rPr sz="1200" spc="-5" dirty="0">
                <a:latin typeface="Calibri"/>
                <a:cs typeface="Calibri"/>
              </a:rPr>
              <a:t>be </a:t>
            </a:r>
            <a:r>
              <a:rPr sz="1200" b="1" spc="-5" dirty="0">
                <a:latin typeface="Calibri"/>
                <a:cs typeface="Calibri"/>
              </a:rPr>
              <a:t>able to update their details</a:t>
            </a:r>
            <a:r>
              <a:rPr sz="1200" b="1" spc="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anytime.</a:t>
            </a:r>
            <a:endParaRPr sz="1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200" spc="-5" dirty="0">
                <a:latin typeface="Calibri"/>
                <a:cs typeface="Calibri"/>
              </a:rPr>
              <a:t>Alumni </a:t>
            </a:r>
            <a:r>
              <a:rPr sz="1200" spc="-10" dirty="0">
                <a:latin typeface="Calibri"/>
                <a:cs typeface="Calibri"/>
              </a:rPr>
              <a:t>will </a:t>
            </a:r>
            <a:r>
              <a:rPr sz="1200" spc="-5" dirty="0">
                <a:latin typeface="Calibri"/>
                <a:cs typeface="Calibri"/>
              </a:rPr>
              <a:t>be able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b="1" spc="-10" dirty="0">
                <a:latin typeface="Calibri"/>
                <a:cs typeface="Calibri"/>
              </a:rPr>
              <a:t>create </a:t>
            </a:r>
            <a:r>
              <a:rPr sz="1200" b="1" spc="-5" dirty="0">
                <a:latin typeface="Calibri"/>
                <a:cs typeface="Calibri"/>
              </a:rPr>
              <a:t>events </a:t>
            </a:r>
            <a:r>
              <a:rPr sz="1200" spc="-5" dirty="0">
                <a:latin typeface="Calibri"/>
                <a:cs typeface="Calibri"/>
              </a:rPr>
              <a:t>and </a:t>
            </a:r>
            <a:r>
              <a:rPr sz="1200" b="1" spc="-5" dirty="0">
                <a:latin typeface="Calibri"/>
                <a:cs typeface="Calibri"/>
              </a:rPr>
              <a:t>post them </a:t>
            </a:r>
            <a:r>
              <a:rPr sz="1200" b="1" dirty="0">
                <a:latin typeface="Calibri"/>
                <a:cs typeface="Calibri"/>
              </a:rPr>
              <a:t>on </a:t>
            </a:r>
            <a:r>
              <a:rPr sz="1200" b="1" spc="-5" dirty="0">
                <a:latin typeface="Calibri"/>
                <a:cs typeface="Calibri"/>
              </a:rPr>
              <a:t>the</a:t>
            </a:r>
            <a:r>
              <a:rPr sz="1200" b="1" spc="7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portal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085" algn="l"/>
                <a:tab pos="299720" algn="l"/>
              </a:tabLst>
            </a:pPr>
            <a:r>
              <a:rPr sz="1200" dirty="0">
                <a:latin typeface="Calibri"/>
                <a:cs typeface="Calibri"/>
              </a:rPr>
              <a:t>If </a:t>
            </a:r>
            <a:r>
              <a:rPr sz="1200" spc="-5" dirty="0">
                <a:latin typeface="Calibri"/>
                <a:cs typeface="Calibri"/>
              </a:rPr>
              <a:t>the logged user </a:t>
            </a:r>
            <a:r>
              <a:rPr sz="1200" spc="-10" dirty="0">
                <a:latin typeface="Calibri"/>
                <a:cs typeface="Calibri"/>
              </a:rPr>
              <a:t>is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college </a:t>
            </a: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administrator</a:t>
            </a:r>
            <a:r>
              <a:rPr sz="1200" spc="-5" dirty="0">
                <a:latin typeface="Calibri"/>
                <a:cs typeface="Calibri"/>
              </a:rPr>
              <a:t>, </a:t>
            </a:r>
            <a:r>
              <a:rPr sz="1200" spc="-15" dirty="0">
                <a:latin typeface="Calibri"/>
                <a:cs typeface="Calibri"/>
              </a:rPr>
              <a:t>following </a:t>
            </a:r>
            <a:r>
              <a:rPr sz="1200" spc="-10" dirty="0">
                <a:latin typeface="Calibri"/>
                <a:cs typeface="Calibri"/>
              </a:rPr>
              <a:t>features </a:t>
            </a:r>
            <a:r>
              <a:rPr sz="1200" spc="-15" dirty="0">
                <a:latin typeface="Calibri"/>
                <a:cs typeface="Calibri"/>
              </a:rPr>
              <a:t>are </a:t>
            </a:r>
            <a:r>
              <a:rPr sz="1200" spc="-10" dirty="0">
                <a:latin typeface="Calibri"/>
                <a:cs typeface="Calibri"/>
              </a:rPr>
              <a:t>provided</a:t>
            </a:r>
            <a:r>
              <a:rPr sz="1200" spc="1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:-</a:t>
            </a:r>
            <a:endParaRPr sz="1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200" b="1" spc="-15" dirty="0">
                <a:latin typeface="Calibri"/>
                <a:cs typeface="Calibri"/>
              </a:rPr>
              <a:t>Verify </a:t>
            </a:r>
            <a:r>
              <a:rPr sz="1200" b="1" spc="-5" dirty="0">
                <a:latin typeface="Calibri"/>
                <a:cs typeface="Calibri"/>
              </a:rPr>
              <a:t>the </a:t>
            </a:r>
            <a:r>
              <a:rPr sz="1200" b="1" dirty="0">
                <a:latin typeface="Calibri"/>
                <a:cs typeface="Calibri"/>
              </a:rPr>
              <a:t>alumni </a:t>
            </a:r>
            <a:r>
              <a:rPr sz="1200" spc="-5" dirty="0">
                <a:latin typeface="Calibri"/>
                <a:cs typeface="Calibri"/>
              </a:rPr>
              <a:t>who </a:t>
            </a:r>
            <a:r>
              <a:rPr sz="1200" spc="-10" dirty="0">
                <a:latin typeface="Calibri"/>
                <a:cs typeface="Calibri"/>
              </a:rPr>
              <a:t>want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10" dirty="0">
                <a:latin typeface="Calibri"/>
                <a:cs typeface="Calibri"/>
              </a:rPr>
              <a:t>register </a:t>
            </a:r>
            <a:r>
              <a:rPr sz="1200" spc="-5" dirty="0">
                <a:latin typeface="Calibri"/>
                <a:cs typeface="Calibri"/>
              </a:rPr>
              <a:t>with their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college.</a:t>
            </a:r>
            <a:endParaRPr sz="1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200" spc="-10" dirty="0">
                <a:latin typeface="Calibri"/>
                <a:cs typeface="Calibri"/>
              </a:rPr>
              <a:t>Create </a:t>
            </a:r>
            <a:r>
              <a:rPr sz="1200" dirty="0">
                <a:latin typeface="Calibri"/>
                <a:cs typeface="Calibri"/>
              </a:rPr>
              <a:t>events </a:t>
            </a:r>
            <a:r>
              <a:rPr sz="1200" spc="-15" dirty="0">
                <a:latin typeface="Calibri"/>
                <a:cs typeface="Calibri"/>
              </a:rPr>
              <a:t>for </a:t>
            </a:r>
            <a:r>
              <a:rPr sz="1200" spc="-10" dirty="0">
                <a:latin typeface="Calibri"/>
                <a:cs typeface="Calibri"/>
              </a:rPr>
              <a:t>alumni, </a:t>
            </a:r>
            <a:r>
              <a:rPr sz="1200" spc="-5" dirty="0">
                <a:latin typeface="Calibri"/>
                <a:cs typeface="Calibri"/>
              </a:rPr>
              <a:t>push </a:t>
            </a:r>
            <a:r>
              <a:rPr sz="1200" spc="-10" dirty="0">
                <a:latin typeface="Calibri"/>
                <a:cs typeface="Calibri"/>
              </a:rPr>
              <a:t>important notices </a:t>
            </a:r>
            <a:r>
              <a:rPr sz="1200" spc="-5" dirty="0">
                <a:latin typeface="Calibri"/>
                <a:cs typeface="Calibri"/>
              </a:rPr>
              <a:t>via the </a:t>
            </a:r>
            <a:r>
              <a:rPr sz="1200" dirty="0">
                <a:latin typeface="Calibri"/>
                <a:cs typeface="Calibri"/>
              </a:rPr>
              <a:t>web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portal.</a:t>
            </a:r>
            <a:endParaRPr sz="1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200" b="1" spc="-5" dirty="0">
                <a:latin typeface="Calibri"/>
                <a:cs typeface="Calibri"/>
              </a:rPr>
              <a:t>Search </a:t>
            </a:r>
            <a:r>
              <a:rPr sz="1200" b="1" dirty="0">
                <a:latin typeface="Calibri"/>
                <a:cs typeface="Calibri"/>
              </a:rPr>
              <a:t>alumni </a:t>
            </a:r>
            <a:r>
              <a:rPr sz="1200" spc="-15" dirty="0">
                <a:latin typeface="Calibri"/>
                <a:cs typeface="Calibri"/>
              </a:rPr>
              <a:t>from </a:t>
            </a:r>
            <a:r>
              <a:rPr sz="1200" spc="-5" dirty="0">
                <a:latin typeface="Calibri"/>
                <a:cs typeface="Calibri"/>
              </a:rPr>
              <a:t>their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college.</a:t>
            </a:r>
            <a:endParaRPr sz="1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299085" algn="l"/>
                <a:tab pos="299720" algn="l"/>
              </a:tabLst>
            </a:pPr>
            <a:r>
              <a:rPr sz="1200" dirty="0">
                <a:latin typeface="Calibri"/>
                <a:cs typeface="Calibri"/>
              </a:rPr>
              <a:t>If </a:t>
            </a:r>
            <a:r>
              <a:rPr sz="1200" spc="-5" dirty="0">
                <a:latin typeface="Calibri"/>
                <a:cs typeface="Calibri"/>
              </a:rPr>
              <a:t>the logged user </a:t>
            </a:r>
            <a:r>
              <a:rPr sz="1200" spc="-1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directorate</a:t>
            </a:r>
            <a:r>
              <a:rPr sz="1200" spc="-10" dirty="0">
                <a:latin typeface="Calibri"/>
                <a:cs typeface="Calibri"/>
              </a:rPr>
              <a:t>, </a:t>
            </a:r>
            <a:r>
              <a:rPr sz="1200" spc="-15" dirty="0">
                <a:latin typeface="Calibri"/>
                <a:cs typeface="Calibri"/>
              </a:rPr>
              <a:t>following </a:t>
            </a:r>
            <a:r>
              <a:rPr sz="1200" spc="-10" dirty="0">
                <a:latin typeface="Calibri"/>
                <a:cs typeface="Calibri"/>
              </a:rPr>
              <a:t>features </a:t>
            </a:r>
            <a:r>
              <a:rPr sz="1200" spc="-15" dirty="0">
                <a:latin typeface="Calibri"/>
                <a:cs typeface="Calibri"/>
              </a:rPr>
              <a:t>are </a:t>
            </a:r>
            <a:r>
              <a:rPr sz="1200" spc="-10" dirty="0">
                <a:latin typeface="Calibri"/>
                <a:cs typeface="Calibri"/>
              </a:rPr>
              <a:t>provided</a:t>
            </a:r>
            <a:r>
              <a:rPr sz="1200" spc="1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:-</a:t>
            </a:r>
            <a:endParaRPr sz="1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200" b="1" spc="-15" dirty="0">
                <a:latin typeface="Calibri"/>
                <a:cs typeface="Calibri"/>
              </a:rPr>
              <a:t>Create </a:t>
            </a:r>
            <a:r>
              <a:rPr sz="1200" b="1" spc="-5" dirty="0">
                <a:latin typeface="Calibri"/>
                <a:cs typeface="Calibri"/>
              </a:rPr>
              <a:t>events </a:t>
            </a:r>
            <a:r>
              <a:rPr sz="1200" spc="-15" dirty="0">
                <a:latin typeface="Calibri"/>
                <a:cs typeface="Calibri"/>
              </a:rPr>
              <a:t>for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colleges.</a:t>
            </a:r>
            <a:endParaRPr sz="1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200" spc="-10" dirty="0">
                <a:latin typeface="Calibri"/>
                <a:cs typeface="Calibri"/>
              </a:rPr>
              <a:t>Search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10" dirty="0">
                <a:latin typeface="Calibri"/>
                <a:cs typeface="Calibri"/>
              </a:rPr>
              <a:t>particular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alumni.</a:t>
            </a:r>
            <a:endParaRPr sz="1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085" algn="l"/>
                <a:tab pos="299720" algn="l"/>
              </a:tabLst>
            </a:pPr>
            <a:r>
              <a:rPr sz="1200" spc="-15" dirty="0">
                <a:latin typeface="Calibri"/>
                <a:cs typeface="Calibri"/>
              </a:rPr>
              <a:t>Entire </a:t>
            </a:r>
            <a:r>
              <a:rPr sz="1200" spc="-10" dirty="0">
                <a:latin typeface="Calibri"/>
                <a:cs typeface="Calibri"/>
              </a:rPr>
              <a:t>project is created using </a:t>
            </a:r>
            <a:r>
              <a:rPr sz="1200" b="1" dirty="0">
                <a:latin typeface="Calibri"/>
                <a:cs typeface="Calibri"/>
              </a:rPr>
              <a:t>open </a:t>
            </a:r>
            <a:r>
              <a:rPr sz="1200" b="1" spc="-5" dirty="0">
                <a:latin typeface="Calibri"/>
                <a:cs typeface="Calibri"/>
              </a:rPr>
              <a:t>source</a:t>
            </a:r>
            <a:r>
              <a:rPr sz="1200" b="1" spc="16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technologies</a:t>
            </a:r>
            <a:r>
              <a:rPr sz="1200" spc="-5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085" algn="l"/>
                <a:tab pos="299720" algn="l"/>
              </a:tabLst>
            </a:pPr>
            <a:r>
              <a:rPr sz="1200" spc="-25" dirty="0">
                <a:latin typeface="Calibri"/>
                <a:cs typeface="Calibri"/>
              </a:rPr>
              <a:t>Web </a:t>
            </a:r>
            <a:r>
              <a:rPr sz="1200" spc="-10" dirty="0">
                <a:latin typeface="Calibri"/>
                <a:cs typeface="Calibri"/>
              </a:rPr>
              <a:t>portal will </a:t>
            </a:r>
            <a:r>
              <a:rPr sz="1200" spc="-5" dirty="0">
                <a:latin typeface="Calibri"/>
                <a:cs typeface="Calibri"/>
              </a:rPr>
              <a:t>be designed </a:t>
            </a:r>
            <a:r>
              <a:rPr sz="1200" spc="-15" dirty="0">
                <a:latin typeface="Calibri"/>
                <a:cs typeface="Calibri"/>
              </a:rPr>
              <a:t>for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b="1" dirty="0">
                <a:latin typeface="Calibri"/>
                <a:cs typeface="Calibri"/>
              </a:rPr>
              <a:t>user's </a:t>
            </a:r>
            <a:r>
              <a:rPr sz="1200" b="1" spc="-5" dirty="0">
                <a:latin typeface="Calibri"/>
                <a:cs typeface="Calibri"/>
              </a:rPr>
              <a:t>comfort </a:t>
            </a:r>
            <a:r>
              <a:rPr sz="1200" b="1" dirty="0">
                <a:latin typeface="Calibri"/>
                <a:cs typeface="Calibri"/>
              </a:rPr>
              <a:t>and </a:t>
            </a:r>
            <a:r>
              <a:rPr sz="1200" b="1" spc="-5" dirty="0">
                <a:latin typeface="Calibri"/>
                <a:cs typeface="Calibri"/>
              </a:rPr>
              <a:t>satisfaction</a:t>
            </a:r>
            <a:r>
              <a:rPr sz="1200" spc="-5" dirty="0">
                <a:latin typeface="Calibri"/>
                <a:cs typeface="Calibri"/>
              </a:rPr>
              <a:t>. </a:t>
            </a:r>
            <a:r>
              <a:rPr sz="1200" dirty="0">
                <a:latin typeface="Calibri"/>
                <a:cs typeface="Calibri"/>
              </a:rPr>
              <a:t>It </a:t>
            </a:r>
            <a:r>
              <a:rPr sz="1200" spc="-10" dirty="0">
                <a:latin typeface="Calibri"/>
                <a:cs typeface="Calibri"/>
              </a:rPr>
              <a:t>is created </a:t>
            </a:r>
            <a:r>
              <a:rPr sz="1200" spc="-5" dirty="0">
                <a:latin typeface="Calibri"/>
                <a:cs typeface="Calibri"/>
              </a:rPr>
              <a:t>using the </a:t>
            </a:r>
            <a:r>
              <a:rPr sz="1200" b="1" dirty="0">
                <a:latin typeface="Calibri"/>
                <a:cs typeface="Calibri"/>
              </a:rPr>
              <a:t>Django </a:t>
            </a:r>
            <a:r>
              <a:rPr sz="1200" b="1" spc="-5" dirty="0">
                <a:latin typeface="Calibri"/>
                <a:cs typeface="Calibri"/>
              </a:rPr>
              <a:t>framework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15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Bootstrap</a:t>
            </a:r>
            <a:endParaRPr sz="12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which </a:t>
            </a:r>
            <a:r>
              <a:rPr sz="1200" spc="-10" dirty="0">
                <a:latin typeface="Calibri"/>
                <a:cs typeface="Calibri"/>
              </a:rPr>
              <a:t>will create </a:t>
            </a:r>
            <a:r>
              <a:rPr sz="1200" dirty="0">
                <a:latin typeface="Calibri"/>
                <a:cs typeface="Calibri"/>
              </a:rPr>
              <a:t>an </a:t>
            </a:r>
            <a:r>
              <a:rPr sz="1200" b="1" spc="-5" dirty="0">
                <a:latin typeface="Calibri"/>
                <a:cs typeface="Calibri"/>
              </a:rPr>
              <a:t>elegant </a:t>
            </a:r>
            <a:r>
              <a:rPr sz="1200" b="1" dirty="0">
                <a:latin typeface="Calibri"/>
                <a:cs typeface="Calibri"/>
              </a:rPr>
              <a:t>and </a:t>
            </a:r>
            <a:r>
              <a:rPr sz="1200" b="1" spc="-5" dirty="0">
                <a:latin typeface="Calibri"/>
                <a:cs typeface="Calibri"/>
              </a:rPr>
              <a:t>responsive </a:t>
            </a:r>
            <a:r>
              <a:rPr sz="1200" b="1" spc="-10" dirty="0">
                <a:latin typeface="Calibri"/>
                <a:cs typeface="Calibri"/>
              </a:rPr>
              <a:t>website </a:t>
            </a:r>
            <a:r>
              <a:rPr sz="1200" spc="-5" dirty="0">
                <a:latin typeface="Calibri"/>
                <a:cs typeface="Calibri"/>
              </a:rPr>
              <a:t>that can </a:t>
            </a:r>
            <a:r>
              <a:rPr sz="1200" spc="-10" dirty="0">
                <a:latin typeface="Calibri"/>
                <a:cs typeface="Calibri"/>
              </a:rPr>
              <a:t>run </a:t>
            </a:r>
            <a:r>
              <a:rPr sz="1200" spc="-5" dirty="0">
                <a:latin typeface="Calibri"/>
                <a:cs typeface="Calibri"/>
              </a:rPr>
              <a:t>on </a:t>
            </a:r>
            <a:r>
              <a:rPr sz="1200" spc="-10" dirty="0">
                <a:latin typeface="Calibri"/>
                <a:cs typeface="Calibri"/>
              </a:rPr>
              <a:t>minimum internet</a:t>
            </a:r>
            <a:r>
              <a:rPr sz="1200" spc="1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connectivity.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3753" y="349123"/>
            <a:ext cx="140081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Flow of</a:t>
            </a:r>
            <a:r>
              <a:rPr sz="1600" b="1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Solution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481" y="4686300"/>
            <a:ext cx="9000748" cy="2162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731" y="4699761"/>
            <a:ext cx="8938381" cy="2097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3959" y="5611964"/>
            <a:ext cx="1908175" cy="344170"/>
          </a:xfrm>
          <a:custGeom>
            <a:avLst/>
            <a:gdLst/>
            <a:ahLst/>
            <a:cxnLst/>
            <a:rect l="l" t="t" r="r" b="b"/>
            <a:pathLst>
              <a:path w="1908175" h="344170">
                <a:moveTo>
                  <a:pt x="1736216" y="0"/>
                </a:moveTo>
                <a:lnTo>
                  <a:pt x="1736216" y="85978"/>
                </a:lnTo>
                <a:lnTo>
                  <a:pt x="0" y="85978"/>
                </a:lnTo>
                <a:lnTo>
                  <a:pt x="0" y="257924"/>
                </a:lnTo>
                <a:lnTo>
                  <a:pt x="1736216" y="257924"/>
                </a:lnTo>
                <a:lnTo>
                  <a:pt x="1736216" y="343903"/>
                </a:lnTo>
                <a:lnTo>
                  <a:pt x="1908175" y="171945"/>
                </a:lnTo>
                <a:lnTo>
                  <a:pt x="1736216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3959" y="5611964"/>
            <a:ext cx="1908175" cy="344170"/>
          </a:xfrm>
          <a:custGeom>
            <a:avLst/>
            <a:gdLst/>
            <a:ahLst/>
            <a:cxnLst/>
            <a:rect l="l" t="t" r="r" b="b"/>
            <a:pathLst>
              <a:path w="1908175" h="344170">
                <a:moveTo>
                  <a:pt x="0" y="85978"/>
                </a:moveTo>
                <a:lnTo>
                  <a:pt x="1736216" y="85978"/>
                </a:lnTo>
                <a:lnTo>
                  <a:pt x="1736216" y="0"/>
                </a:lnTo>
                <a:lnTo>
                  <a:pt x="1908175" y="171945"/>
                </a:lnTo>
                <a:lnTo>
                  <a:pt x="1736216" y="343903"/>
                </a:lnTo>
                <a:lnTo>
                  <a:pt x="1736216" y="257924"/>
                </a:lnTo>
                <a:lnTo>
                  <a:pt x="0" y="257924"/>
                </a:lnTo>
                <a:lnTo>
                  <a:pt x="0" y="8597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3959" y="6075667"/>
            <a:ext cx="1908175" cy="323850"/>
          </a:xfrm>
          <a:custGeom>
            <a:avLst/>
            <a:gdLst/>
            <a:ahLst/>
            <a:cxnLst/>
            <a:rect l="l" t="t" r="r" b="b"/>
            <a:pathLst>
              <a:path w="1908175" h="323850">
                <a:moveTo>
                  <a:pt x="161543" y="0"/>
                </a:moveTo>
                <a:lnTo>
                  <a:pt x="0" y="161645"/>
                </a:lnTo>
                <a:lnTo>
                  <a:pt x="161543" y="323291"/>
                </a:lnTo>
                <a:lnTo>
                  <a:pt x="161543" y="242468"/>
                </a:lnTo>
                <a:lnTo>
                  <a:pt x="1908175" y="242468"/>
                </a:lnTo>
                <a:lnTo>
                  <a:pt x="1908175" y="80822"/>
                </a:lnTo>
                <a:lnTo>
                  <a:pt x="161543" y="80822"/>
                </a:lnTo>
                <a:lnTo>
                  <a:pt x="161543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43959" y="6075667"/>
            <a:ext cx="1908175" cy="323850"/>
          </a:xfrm>
          <a:custGeom>
            <a:avLst/>
            <a:gdLst/>
            <a:ahLst/>
            <a:cxnLst/>
            <a:rect l="l" t="t" r="r" b="b"/>
            <a:pathLst>
              <a:path w="1908175" h="323850">
                <a:moveTo>
                  <a:pt x="0" y="161645"/>
                </a:moveTo>
                <a:lnTo>
                  <a:pt x="161543" y="0"/>
                </a:lnTo>
                <a:lnTo>
                  <a:pt x="161543" y="80822"/>
                </a:lnTo>
                <a:lnTo>
                  <a:pt x="1908175" y="80822"/>
                </a:lnTo>
                <a:lnTo>
                  <a:pt x="1908175" y="242468"/>
                </a:lnTo>
                <a:lnTo>
                  <a:pt x="161543" y="242468"/>
                </a:lnTo>
                <a:lnTo>
                  <a:pt x="161543" y="323291"/>
                </a:lnTo>
                <a:lnTo>
                  <a:pt x="0" y="16164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29055" y="5487098"/>
          <a:ext cx="2160270" cy="11007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70"/>
              </a:tblGrid>
              <a:tr h="216027"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CLIENT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385D89"/>
                      </a:solidFill>
                      <a:prstDash val="solid"/>
                    </a:lnL>
                    <a:lnR w="19050">
                      <a:solidFill>
                        <a:srgbClr val="385D89"/>
                      </a:solidFill>
                      <a:prstDash val="solid"/>
                    </a:lnR>
                    <a:lnT w="19050">
                      <a:solidFill>
                        <a:srgbClr val="385D89"/>
                      </a:solidFill>
                      <a:prstDash val="solid"/>
                    </a:lnT>
                    <a:lnB w="19050">
                      <a:solidFill>
                        <a:srgbClr val="385D8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237362">
                <a:tc>
                  <a:txBody>
                    <a:bodyPr/>
                    <a:lstStyle/>
                    <a:p>
                      <a:pPr marL="3175" algn="ctr">
                        <a:lnSpc>
                          <a:spcPts val="1660"/>
                        </a:lnSpc>
                        <a:spcBef>
                          <a:spcPts val="11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HTML5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T w="19050">
                      <a:solidFill>
                        <a:srgbClr val="385D89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216027">
                <a:tc>
                  <a:txBody>
                    <a:bodyPr/>
                    <a:lstStyle/>
                    <a:p>
                      <a:pPr marL="12065" algn="ctr">
                        <a:lnSpc>
                          <a:spcPts val="16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CSS3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</a:tr>
              <a:tr h="215290">
                <a:tc>
                  <a:txBody>
                    <a:bodyPr/>
                    <a:lstStyle/>
                    <a:p>
                      <a:pPr algn="ctr">
                        <a:lnSpc>
                          <a:spcPts val="1595"/>
                        </a:lnSpc>
                      </a:pPr>
                      <a:r>
                        <a:rPr sz="1400" b="1" spc="-30" dirty="0">
                          <a:latin typeface="Calibri"/>
                          <a:cs typeface="Calibri"/>
                        </a:rPr>
                        <a:t>JAVASCRIPT</a:t>
                      </a:r>
                      <a:r>
                        <a:rPr sz="14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(ANGULAR)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8EB4E2"/>
                    </a:solidFill>
                  </a:tcPr>
                </a:tc>
              </a:tr>
              <a:tr h="21602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sz="1400" b="1" spc="-15" dirty="0">
                          <a:latin typeface="Calibri"/>
                          <a:cs typeface="Calibri"/>
                        </a:rPr>
                        <a:t>BOOTSTRAP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548ED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858636" y="5486362"/>
          <a:ext cx="2160270" cy="1101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70"/>
              </a:tblGrid>
              <a:tr h="216027"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SERVER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385D89"/>
                      </a:solidFill>
                      <a:prstDash val="solid"/>
                    </a:lnL>
                    <a:lnR w="19050">
                      <a:solidFill>
                        <a:srgbClr val="385D89"/>
                      </a:solidFill>
                      <a:prstDash val="solid"/>
                    </a:lnR>
                    <a:lnT w="19050">
                      <a:solidFill>
                        <a:srgbClr val="385D89"/>
                      </a:solidFill>
                      <a:prstDash val="solid"/>
                    </a:lnT>
                    <a:lnB w="19050">
                      <a:solidFill>
                        <a:srgbClr val="385D8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237362">
                <a:tc>
                  <a:txBody>
                    <a:bodyPr/>
                    <a:lstStyle/>
                    <a:p>
                      <a:pPr marL="3810" algn="ctr">
                        <a:lnSpc>
                          <a:spcPts val="1655"/>
                        </a:lnSpc>
                        <a:spcBef>
                          <a:spcPts val="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PYTHON 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(DJANGO</a:t>
                      </a:r>
                      <a:r>
                        <a:rPr sz="1400" b="1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REST)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T w="19050">
                      <a:solidFill>
                        <a:srgbClr val="385D89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216026">
                <a:tc>
                  <a:txBody>
                    <a:bodyPr/>
                    <a:lstStyle/>
                    <a:p>
                      <a:pPr marL="16510" algn="ctr">
                        <a:lnSpc>
                          <a:spcPts val="16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FIREBASE (PYREBASE</a:t>
                      </a:r>
                      <a:r>
                        <a:rPr sz="1400" b="1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API)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C5D9F0"/>
                    </a:solidFill>
                  </a:tcPr>
                </a:tc>
              </a:tr>
              <a:tr h="216027">
                <a:tc>
                  <a:txBody>
                    <a:bodyPr/>
                    <a:lstStyle/>
                    <a:p>
                      <a:pPr marL="1905" algn="ctr">
                        <a:lnSpc>
                          <a:spcPts val="1600"/>
                        </a:lnSpc>
                      </a:pPr>
                      <a:r>
                        <a:rPr sz="1400" b="1" spc="-15" dirty="0">
                          <a:latin typeface="Calibri"/>
                          <a:cs typeface="Calibri"/>
                        </a:rPr>
                        <a:t>MYSQL</a:t>
                      </a:r>
                      <a:r>
                        <a:rPr sz="14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(BOOTSTRAP)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8EB4E2"/>
                    </a:solidFill>
                  </a:tcPr>
                </a:tc>
              </a:tr>
              <a:tr h="216027"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APACHE</a:t>
                      </a:r>
                      <a:r>
                        <a:rPr sz="14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SERVER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548ED4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4066794" y="4696946"/>
            <a:ext cx="1452245" cy="1631314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600" b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Technology</a:t>
            </a:r>
            <a:r>
              <a:rPr sz="1600" b="1" u="sng" spc="-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stack</a:t>
            </a:r>
            <a:endParaRPr sz="1600">
              <a:latin typeface="Calibri"/>
              <a:cs typeface="Calibri"/>
            </a:endParaRPr>
          </a:p>
          <a:p>
            <a:pPr marL="274955">
              <a:lnSpc>
                <a:spcPct val="100000"/>
              </a:lnSpc>
              <a:spcBef>
                <a:spcPts val="875"/>
              </a:spcBef>
            </a:pP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</a:t>
            </a:r>
            <a:r>
              <a:rPr sz="1400" b="1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Portal</a:t>
            </a:r>
            <a:endParaRPr sz="1400">
              <a:latin typeface="Calibri"/>
              <a:cs typeface="Calibri"/>
            </a:endParaRPr>
          </a:p>
          <a:p>
            <a:pPr marL="131445" marR="229870" indent="-29209">
              <a:lnSpc>
                <a:spcPts val="3570"/>
              </a:lnSpc>
              <a:spcBef>
                <a:spcPts val="490"/>
              </a:spcBef>
            </a:pPr>
            <a:r>
              <a:rPr sz="1100" b="1" spc="-10" dirty="0">
                <a:latin typeface="Calibri"/>
                <a:cs typeface="Calibri"/>
              </a:rPr>
              <a:t>CLIENT </a:t>
            </a:r>
            <a:r>
              <a:rPr sz="1100" b="1" spc="-5" dirty="0">
                <a:latin typeface="Calibri"/>
                <a:cs typeface="Calibri"/>
              </a:rPr>
              <a:t>REQUEST  SERVER</a:t>
            </a:r>
            <a:r>
              <a:rPr sz="1100" b="1" spc="-5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RESPONSE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03832" y="496823"/>
            <a:ext cx="5934456" cy="4334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1189" y="692658"/>
            <a:ext cx="5341620" cy="3744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Use</a:t>
            </a:r>
            <a:r>
              <a:rPr spc="-85" dirty="0"/>
              <a:t> </a:t>
            </a:r>
            <a:r>
              <a:rPr spc="-5" dirty="0"/>
              <a:t>case</a:t>
            </a:r>
          </a:p>
        </p:txBody>
      </p:sp>
      <p:sp>
        <p:nvSpPr>
          <p:cNvPr id="3" name="object 3"/>
          <p:cNvSpPr/>
          <p:nvPr/>
        </p:nvSpPr>
        <p:spPr>
          <a:xfrm>
            <a:off x="42671" y="4407408"/>
            <a:ext cx="9031224" cy="2450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95" y="4465318"/>
            <a:ext cx="8766048" cy="2392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160" y="4432300"/>
            <a:ext cx="8938380" cy="2385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8747" y="4496736"/>
            <a:ext cx="8479155" cy="231838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670935">
              <a:lnSpc>
                <a:spcPct val="100000"/>
              </a:lnSpc>
              <a:spcBef>
                <a:spcPts val="345"/>
              </a:spcBef>
            </a:pP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Dependencies</a:t>
            </a:r>
            <a:endParaRPr sz="1600">
              <a:latin typeface="Calibri"/>
              <a:cs typeface="Calibri"/>
            </a:endParaRPr>
          </a:p>
          <a:p>
            <a:pPr marL="299085" marR="5080" indent="-287020">
              <a:lnSpc>
                <a:spcPct val="104800"/>
              </a:lnSpc>
              <a:spcBef>
                <a:spcPts val="12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b="1" spc="-15" dirty="0">
                <a:latin typeface="Calibri"/>
                <a:cs typeface="Calibri"/>
              </a:rPr>
              <a:t>Softwares </a:t>
            </a:r>
            <a:r>
              <a:rPr sz="1400" b="1" spc="-10" dirty="0">
                <a:latin typeface="Calibri"/>
                <a:cs typeface="Calibri"/>
              </a:rPr>
              <a:t>&amp; </a:t>
            </a:r>
            <a:r>
              <a:rPr sz="1400" b="1" spc="-5" dirty="0">
                <a:latin typeface="Calibri"/>
                <a:cs typeface="Calibri"/>
              </a:rPr>
              <a:t>Languages </a:t>
            </a:r>
            <a:r>
              <a:rPr sz="1400" b="1" spc="-10" dirty="0">
                <a:latin typeface="Calibri"/>
                <a:cs typeface="Calibri"/>
              </a:rPr>
              <a:t>used </a:t>
            </a:r>
            <a:r>
              <a:rPr sz="1400" b="1" spc="-20" dirty="0">
                <a:latin typeface="Calibri"/>
                <a:cs typeface="Calibri"/>
              </a:rPr>
              <a:t>for </a:t>
            </a:r>
            <a:r>
              <a:rPr sz="1400" b="1" spc="-15" dirty="0">
                <a:latin typeface="Calibri"/>
                <a:cs typeface="Calibri"/>
              </a:rPr>
              <a:t>development:- </a:t>
            </a:r>
            <a:r>
              <a:rPr sz="1200" spc="-5" dirty="0">
                <a:latin typeface="Calibri"/>
                <a:cs typeface="Calibri"/>
              </a:rPr>
              <a:t>Google </a:t>
            </a:r>
            <a:r>
              <a:rPr sz="1200" spc="-20" dirty="0">
                <a:latin typeface="Calibri"/>
                <a:cs typeface="Calibri"/>
              </a:rPr>
              <a:t>Translate </a:t>
            </a:r>
            <a:r>
              <a:rPr sz="1200" dirty="0">
                <a:latin typeface="Calibri"/>
                <a:cs typeface="Calibri"/>
              </a:rPr>
              <a:t>API, </a:t>
            </a:r>
            <a:r>
              <a:rPr sz="1200" spc="-5" dirty="0">
                <a:latin typeface="Calibri"/>
                <a:cs typeface="Calibri"/>
              </a:rPr>
              <a:t>HTML5, CSS3, </a:t>
            </a:r>
            <a:r>
              <a:rPr sz="1200" spc="-10" dirty="0">
                <a:latin typeface="Calibri"/>
                <a:cs typeface="Calibri"/>
              </a:rPr>
              <a:t>Bootstrap </a:t>
            </a:r>
            <a:r>
              <a:rPr sz="1200" spc="-5" dirty="0">
                <a:latin typeface="Calibri"/>
                <a:cs typeface="Calibri"/>
              </a:rPr>
              <a:t>4, Angular </a:t>
            </a:r>
            <a:r>
              <a:rPr sz="1200" dirty="0">
                <a:latin typeface="Calibri"/>
                <a:cs typeface="Calibri"/>
              </a:rPr>
              <a:t>6 </a:t>
            </a:r>
            <a:r>
              <a:rPr sz="1200" spc="-10" dirty="0">
                <a:latin typeface="Calibri"/>
                <a:cs typeface="Calibri"/>
              </a:rPr>
              <a:t>(Typescript),  </a:t>
            </a:r>
            <a:r>
              <a:rPr sz="1200" spc="-5" dirty="0">
                <a:latin typeface="Calibri"/>
                <a:cs typeface="Calibri"/>
              </a:rPr>
              <a:t>Python (Django v3.0.1), Apache </a:t>
            </a:r>
            <a:r>
              <a:rPr sz="1200" spc="-20" dirty="0">
                <a:latin typeface="Calibri"/>
                <a:cs typeface="Calibri"/>
              </a:rPr>
              <a:t>Server, </a:t>
            </a:r>
            <a:r>
              <a:rPr sz="1200" spc="-5" dirty="0">
                <a:latin typeface="Calibri"/>
                <a:cs typeface="Calibri"/>
              </a:rPr>
              <a:t>Pyrebase, </a:t>
            </a:r>
            <a:r>
              <a:rPr sz="1200" spc="-10" dirty="0">
                <a:latin typeface="Calibri"/>
                <a:cs typeface="Calibri"/>
              </a:rPr>
              <a:t>Firebase Realtime </a:t>
            </a:r>
            <a:r>
              <a:rPr sz="1200" spc="-5" dirty="0">
                <a:latin typeface="Calibri"/>
                <a:cs typeface="Calibri"/>
              </a:rPr>
              <a:t>Database, </a:t>
            </a:r>
            <a:r>
              <a:rPr sz="1200" spc="-10" dirty="0">
                <a:latin typeface="Calibri"/>
                <a:cs typeface="Calibri"/>
              </a:rPr>
              <a:t>Firebase </a:t>
            </a:r>
            <a:r>
              <a:rPr sz="1200" spc="-5" dirty="0">
                <a:latin typeface="Calibri"/>
                <a:cs typeface="Calibri"/>
              </a:rPr>
              <a:t>Authentication, Dart </a:t>
            </a:r>
            <a:r>
              <a:rPr sz="1200" spc="-10" dirty="0">
                <a:latin typeface="Calibri"/>
                <a:cs typeface="Calibri"/>
              </a:rPr>
              <a:t>(Flutter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v1.0), </a:t>
            </a:r>
            <a:r>
              <a:rPr sz="1200" dirty="0">
                <a:latin typeface="Calibri"/>
                <a:cs typeface="Calibri"/>
              </a:rPr>
              <a:t>Pycharm.</a:t>
            </a:r>
            <a:endParaRPr sz="1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65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b="1" spc="-10" dirty="0">
                <a:latin typeface="Calibri"/>
                <a:cs typeface="Calibri"/>
              </a:rPr>
              <a:t>User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requirements:-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200" spc="-5" dirty="0">
                <a:latin typeface="Calibri"/>
                <a:cs typeface="Calibri"/>
              </a:rPr>
              <a:t>OS: </a:t>
            </a:r>
            <a:r>
              <a:rPr sz="1200" spc="-10" dirty="0">
                <a:latin typeface="Calibri"/>
                <a:cs typeface="Calibri"/>
              </a:rPr>
              <a:t>Any Operating System(Microsoft Windows 7/8/10,Linux,Android, iOS, </a:t>
            </a:r>
            <a:r>
              <a:rPr sz="1200" dirty="0">
                <a:latin typeface="Calibri"/>
                <a:cs typeface="Calibri"/>
              </a:rPr>
              <a:t>Mac,</a:t>
            </a:r>
            <a:r>
              <a:rPr sz="1200" spc="-5" dirty="0">
                <a:latin typeface="Calibri"/>
                <a:cs typeface="Calibri"/>
              </a:rPr>
              <a:t> etc.)</a:t>
            </a:r>
            <a:endParaRPr sz="1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200" spc="-5" dirty="0">
                <a:latin typeface="Calibri"/>
                <a:cs typeface="Calibri"/>
              </a:rPr>
              <a:t>Processor </a:t>
            </a:r>
            <a:r>
              <a:rPr sz="1200" dirty="0">
                <a:latin typeface="Calibri"/>
                <a:cs typeface="Calibri"/>
              </a:rPr>
              <a:t>: 1 GHz &amp;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above.</a:t>
            </a:r>
            <a:endParaRPr sz="1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200" spc="-5" dirty="0">
                <a:latin typeface="Calibri"/>
                <a:cs typeface="Calibri"/>
              </a:rPr>
              <a:t>Memory: </a:t>
            </a:r>
            <a:r>
              <a:rPr sz="1200" spc="-10" dirty="0">
                <a:latin typeface="Calibri"/>
                <a:cs typeface="Calibri"/>
              </a:rPr>
              <a:t>Minimum 512 </a:t>
            </a:r>
            <a:r>
              <a:rPr sz="1200" dirty="0">
                <a:latin typeface="Calibri"/>
                <a:cs typeface="Calibri"/>
              </a:rPr>
              <a:t>MB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RAM.</a:t>
            </a:r>
            <a:endParaRPr sz="1200">
              <a:latin typeface="Calibri"/>
              <a:cs typeface="Calibri"/>
            </a:endParaRPr>
          </a:p>
          <a:p>
            <a:pPr marL="756285" lvl="1" indent="-287020">
              <a:lnSpc>
                <a:spcPts val="142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200" spc="-10" dirty="0">
                <a:latin typeface="Calibri"/>
                <a:cs typeface="Calibri"/>
              </a:rPr>
              <a:t>The application will support </a:t>
            </a:r>
            <a:r>
              <a:rPr sz="1200" spc="-15" dirty="0">
                <a:latin typeface="Calibri"/>
                <a:cs typeface="Calibri"/>
              </a:rPr>
              <a:t>any </a:t>
            </a:r>
            <a:r>
              <a:rPr sz="1200" dirty="0">
                <a:latin typeface="Calibri"/>
                <a:cs typeface="Calibri"/>
              </a:rPr>
              <a:t>PC , </a:t>
            </a:r>
            <a:r>
              <a:rPr sz="1200" spc="-5" dirty="0">
                <a:latin typeface="Calibri"/>
                <a:cs typeface="Calibri"/>
              </a:rPr>
              <a:t>Laptop, </a:t>
            </a:r>
            <a:r>
              <a:rPr sz="1200" spc="-10" dirty="0">
                <a:latin typeface="Calibri"/>
                <a:cs typeface="Calibri"/>
              </a:rPr>
              <a:t>Mobile</a:t>
            </a:r>
            <a:r>
              <a:rPr sz="1200" spc="1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browsers.</a:t>
            </a:r>
            <a:endParaRPr sz="1200">
              <a:latin typeface="Calibri"/>
              <a:cs typeface="Calibri"/>
            </a:endParaRPr>
          </a:p>
          <a:p>
            <a:pPr marL="3677285">
              <a:lnSpc>
                <a:spcPts val="1900"/>
              </a:lnSpc>
            </a:pPr>
            <a:r>
              <a:rPr sz="1600" b="1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Show</a:t>
            </a:r>
            <a:r>
              <a:rPr sz="16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Stopper</a:t>
            </a:r>
            <a:endParaRPr sz="16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40"/>
              </a:spcBef>
              <a:buFont typeface="Wingdings"/>
              <a:buChar char=""/>
              <a:tabLst>
                <a:tab pos="183515" algn="l"/>
              </a:tabLst>
            </a:pPr>
            <a:r>
              <a:rPr sz="1200" b="1" spc="-10" dirty="0">
                <a:latin typeface="Calibri"/>
                <a:cs typeface="Calibri"/>
              </a:rPr>
              <a:t>Unexpected </a:t>
            </a:r>
            <a:r>
              <a:rPr sz="1200" b="1" dirty="0">
                <a:latin typeface="Calibri"/>
                <a:cs typeface="Calibri"/>
              </a:rPr>
              <a:t>server</a:t>
            </a:r>
            <a:r>
              <a:rPr sz="1200" b="1" spc="-10" dirty="0">
                <a:latin typeface="Calibri"/>
                <a:cs typeface="Calibri"/>
              </a:rPr>
              <a:t> failure.</a:t>
            </a:r>
            <a:endParaRPr sz="12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buFont typeface="Wingdings"/>
              <a:buChar char=""/>
              <a:tabLst>
                <a:tab pos="183515" algn="l"/>
              </a:tabLst>
            </a:pPr>
            <a:r>
              <a:rPr sz="1200" b="1" spc="-5" dirty="0">
                <a:latin typeface="Calibri"/>
                <a:cs typeface="Calibri"/>
              </a:rPr>
              <a:t>API policy</a:t>
            </a:r>
            <a:r>
              <a:rPr sz="1200" b="1" spc="2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change.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84960" y="420623"/>
            <a:ext cx="6144768" cy="42641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82064" y="617219"/>
            <a:ext cx="5552313" cy="3672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401</Words>
  <Application>Microsoft Office PowerPoint</Application>
  <PresentationFormat>On-screen Show (4:3)</PresentationFormat>
  <Paragraphs>51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Idea / Approach Details</vt:lpstr>
      <vt:lpstr>PowerPoint Presentation</vt:lpstr>
      <vt:lpstr>Use case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Windows User</cp:lastModifiedBy>
  <cp:revision>1</cp:revision>
  <dcterms:created xsi:type="dcterms:W3CDTF">2020-07-27T01:27:10Z</dcterms:created>
  <dcterms:modified xsi:type="dcterms:W3CDTF">2020-07-27T01:29:21Z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2020-01-02T00:00:00Z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2020-07-27T00:00:00Z</vt:filetime>
  </property>
</Properties>
</file>