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22" r:id="rId2"/>
    <p:sldMasterId id="2147484285" r:id="rId3"/>
    <p:sldMasterId id="2147484308" r:id="rId4"/>
    <p:sldMasterId id="2147484332" r:id="rId5"/>
  </p:sldMasterIdLst>
  <p:notesMasterIdLst>
    <p:notesMasterId r:id="rId19"/>
  </p:notesMasterIdLst>
  <p:handoutMasterIdLst>
    <p:handoutMasterId r:id="rId20"/>
  </p:handoutMasterIdLst>
  <p:sldIdLst>
    <p:sldId id="256" r:id="rId6"/>
    <p:sldId id="1200" r:id="rId7"/>
    <p:sldId id="1201" r:id="rId8"/>
    <p:sldId id="1203" r:id="rId9"/>
    <p:sldId id="1202" r:id="rId10"/>
    <p:sldId id="1208" r:id="rId11"/>
    <p:sldId id="1206" r:id="rId12"/>
    <p:sldId id="1209" r:id="rId13"/>
    <p:sldId id="1198" r:id="rId14"/>
    <p:sldId id="1207" r:id="rId15"/>
    <p:sldId id="1210" r:id="rId16"/>
    <p:sldId id="1205" r:id="rId17"/>
    <p:sldId id="259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09593D-8598-45AD-A919-1D5694A66CCA}">
          <p14:sldIdLst>
            <p14:sldId id="256"/>
            <p14:sldId id="1200"/>
            <p14:sldId id="1201"/>
            <p14:sldId id="1203"/>
            <p14:sldId id="1202"/>
            <p14:sldId id="1208"/>
            <p14:sldId id="1206"/>
            <p14:sldId id="1209"/>
            <p14:sldId id="1198"/>
            <p14:sldId id="1207"/>
            <p14:sldId id="1210"/>
            <p14:sldId id="1205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F2DCDB"/>
    <a:srgbClr val="9BBB59"/>
    <a:srgbClr val="84BB2D"/>
    <a:srgbClr val="ACC6E5"/>
    <a:srgbClr val="75A0D4"/>
    <a:srgbClr val="5B9BD5"/>
    <a:srgbClr val="EC712E"/>
    <a:srgbClr val="BFBFBF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6" autoAdjust="0"/>
    <p:restoredTop sz="95179" autoAdjust="0"/>
  </p:normalViewPr>
  <p:slideViewPr>
    <p:cSldViewPr snapToGrid="0">
      <p:cViewPr>
        <p:scale>
          <a:sx n="90" d="100"/>
          <a:sy n="90" d="100"/>
        </p:scale>
        <p:origin x="53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0" y="18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handoutMaster" Target="handoutMasters/handoutMaster1.xml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C9766-170F-4F47-A298-D9B942BF07F4}" type="doc">
      <dgm:prSet loTypeId="urn:microsoft.com/office/officeart/2005/8/layout/hChevron3" loCatId="" qsTypeId="urn:microsoft.com/office/officeart/2005/8/quickstyle/simple2" qsCatId="simple" csTypeId="urn:microsoft.com/office/officeart/2005/8/colors/colorful1" csCatId="colorful" phldr="1"/>
      <dgm:spPr/>
    </dgm:pt>
    <dgm:pt modelId="{3B2F3588-3101-E74D-A2E8-A9E9A40BF676}">
      <dgm:prSet phldrT="[文本]" custT="1"/>
      <dgm:spPr/>
      <dgm:t>
        <a:bodyPr/>
        <a:lstStyle/>
        <a:p>
          <a:r>
            <a:rPr lang="zh-CN" altLang="en-US" sz="1800" dirty="0" smtClean="0"/>
            <a:t>需求</a:t>
          </a:r>
          <a:endParaRPr lang="zh-CN" altLang="en-US" sz="1800" dirty="0"/>
        </a:p>
      </dgm:t>
    </dgm:pt>
    <dgm:pt modelId="{ACDED8B0-BE9A-9D48-8C40-4666C34E862A}" type="parTrans" cxnId="{3D078753-45C7-3345-9869-DF3A6E342B47}">
      <dgm:prSet/>
      <dgm:spPr/>
      <dgm:t>
        <a:bodyPr/>
        <a:lstStyle/>
        <a:p>
          <a:endParaRPr lang="zh-CN" altLang="en-US" sz="1800"/>
        </a:p>
      </dgm:t>
    </dgm:pt>
    <dgm:pt modelId="{39E09B9E-D038-8B49-8E99-ACA25F0B5699}" type="sibTrans" cxnId="{3D078753-45C7-3345-9869-DF3A6E342B47}">
      <dgm:prSet/>
      <dgm:spPr/>
      <dgm:t>
        <a:bodyPr/>
        <a:lstStyle/>
        <a:p>
          <a:endParaRPr lang="zh-CN" altLang="en-US" sz="1800"/>
        </a:p>
      </dgm:t>
    </dgm:pt>
    <dgm:pt modelId="{EFE11B1F-4514-FA45-AF16-2014C658C8C4}">
      <dgm:prSet phldrT="[文本]" custT="1"/>
      <dgm:spPr/>
      <dgm:t>
        <a:bodyPr/>
        <a:lstStyle/>
        <a:p>
          <a:r>
            <a:rPr lang="zh-CN" altLang="en-US" sz="1800" dirty="0" smtClean="0"/>
            <a:t>开发</a:t>
          </a:r>
          <a:endParaRPr lang="zh-CN" altLang="en-US" sz="1800" dirty="0"/>
        </a:p>
      </dgm:t>
    </dgm:pt>
    <dgm:pt modelId="{CF9CFE4C-E48E-8E46-9269-242ACD8BAC40}" type="parTrans" cxnId="{564F92F4-6842-B748-895E-FD61C32246A7}">
      <dgm:prSet/>
      <dgm:spPr/>
      <dgm:t>
        <a:bodyPr/>
        <a:lstStyle/>
        <a:p>
          <a:endParaRPr lang="zh-CN" altLang="en-US" sz="1800"/>
        </a:p>
      </dgm:t>
    </dgm:pt>
    <dgm:pt modelId="{0D2AF095-CFBA-6349-80AA-F4CD1DB8C60D}" type="sibTrans" cxnId="{564F92F4-6842-B748-895E-FD61C32246A7}">
      <dgm:prSet/>
      <dgm:spPr/>
      <dgm:t>
        <a:bodyPr/>
        <a:lstStyle/>
        <a:p>
          <a:endParaRPr lang="zh-CN" altLang="en-US" sz="1800"/>
        </a:p>
      </dgm:t>
    </dgm:pt>
    <dgm:pt modelId="{CA882901-FEC5-EC45-B8D5-3A551D7EEE09}">
      <dgm:prSet phldrT="[文本]" custT="1"/>
      <dgm:spPr/>
      <dgm:t>
        <a:bodyPr/>
        <a:lstStyle/>
        <a:p>
          <a:r>
            <a:rPr lang="zh-CN" altLang="en-US" sz="1800" smtClean="0"/>
            <a:t>上线</a:t>
          </a:r>
          <a:endParaRPr lang="zh-CN" altLang="en-US" sz="1800"/>
        </a:p>
      </dgm:t>
    </dgm:pt>
    <dgm:pt modelId="{86F04306-B98C-894A-91BF-255A60CDE7AA}" type="parTrans" cxnId="{05ED5B8E-A6A4-9F48-A56C-2AA1D062CEEA}">
      <dgm:prSet/>
      <dgm:spPr/>
      <dgm:t>
        <a:bodyPr/>
        <a:lstStyle/>
        <a:p>
          <a:endParaRPr lang="zh-CN" altLang="en-US" sz="1800"/>
        </a:p>
      </dgm:t>
    </dgm:pt>
    <dgm:pt modelId="{B6C0F23F-A1D5-DB47-BBEA-976091190488}" type="sibTrans" cxnId="{05ED5B8E-A6A4-9F48-A56C-2AA1D062CEEA}">
      <dgm:prSet/>
      <dgm:spPr/>
      <dgm:t>
        <a:bodyPr/>
        <a:lstStyle/>
        <a:p>
          <a:endParaRPr lang="zh-CN" altLang="en-US" sz="1800"/>
        </a:p>
      </dgm:t>
    </dgm:pt>
    <dgm:pt modelId="{B1F32578-8E5C-8045-BB9B-071109164A9E}" type="pres">
      <dgm:prSet presAssocID="{CEFC9766-170F-4F47-A298-D9B942BF07F4}" presName="Name0" presStyleCnt="0">
        <dgm:presLayoutVars>
          <dgm:dir/>
          <dgm:resizeHandles val="exact"/>
        </dgm:presLayoutVars>
      </dgm:prSet>
      <dgm:spPr/>
    </dgm:pt>
    <dgm:pt modelId="{881794B2-A3D3-6049-83DB-45CA5E5A6C22}" type="pres">
      <dgm:prSet presAssocID="{3B2F3588-3101-E74D-A2E8-A9E9A40BF676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D90C5C-BCD6-334A-8916-E20AEC6CB0F9}" type="pres">
      <dgm:prSet presAssocID="{39E09B9E-D038-8B49-8E99-ACA25F0B5699}" presName="parSpace" presStyleCnt="0"/>
      <dgm:spPr/>
    </dgm:pt>
    <dgm:pt modelId="{D3E16AA4-44FC-E54B-BF65-BDDC36AB75A4}" type="pres">
      <dgm:prSet presAssocID="{EFE11B1F-4514-FA45-AF16-2014C658C8C4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230DDE-C5C8-D84C-A38F-E0D52A7D63EF}" type="pres">
      <dgm:prSet presAssocID="{0D2AF095-CFBA-6349-80AA-F4CD1DB8C60D}" presName="parSpace" presStyleCnt="0"/>
      <dgm:spPr/>
    </dgm:pt>
    <dgm:pt modelId="{ED4A9150-533A-F14D-8FC4-E8BDD5D1F17E}" type="pres">
      <dgm:prSet presAssocID="{CA882901-FEC5-EC45-B8D5-3A551D7EEE0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2FC4AA-AB67-3347-89FC-C73AF6FDD8D6}" type="presOf" srcId="{3B2F3588-3101-E74D-A2E8-A9E9A40BF676}" destId="{881794B2-A3D3-6049-83DB-45CA5E5A6C22}" srcOrd="0" destOrd="0" presId="urn:microsoft.com/office/officeart/2005/8/layout/hChevron3"/>
    <dgm:cxn modelId="{DA94E3DF-301F-6647-B4CF-8469664ED2C5}" type="presOf" srcId="{CA882901-FEC5-EC45-B8D5-3A551D7EEE09}" destId="{ED4A9150-533A-F14D-8FC4-E8BDD5D1F17E}" srcOrd="0" destOrd="0" presId="urn:microsoft.com/office/officeart/2005/8/layout/hChevron3"/>
    <dgm:cxn modelId="{564F92F4-6842-B748-895E-FD61C32246A7}" srcId="{CEFC9766-170F-4F47-A298-D9B942BF07F4}" destId="{EFE11B1F-4514-FA45-AF16-2014C658C8C4}" srcOrd="1" destOrd="0" parTransId="{CF9CFE4C-E48E-8E46-9269-242ACD8BAC40}" sibTransId="{0D2AF095-CFBA-6349-80AA-F4CD1DB8C60D}"/>
    <dgm:cxn modelId="{3D078753-45C7-3345-9869-DF3A6E342B47}" srcId="{CEFC9766-170F-4F47-A298-D9B942BF07F4}" destId="{3B2F3588-3101-E74D-A2E8-A9E9A40BF676}" srcOrd="0" destOrd="0" parTransId="{ACDED8B0-BE9A-9D48-8C40-4666C34E862A}" sibTransId="{39E09B9E-D038-8B49-8E99-ACA25F0B5699}"/>
    <dgm:cxn modelId="{CA14283D-3C93-524F-927A-70108C70E7EC}" type="presOf" srcId="{CEFC9766-170F-4F47-A298-D9B942BF07F4}" destId="{B1F32578-8E5C-8045-BB9B-071109164A9E}" srcOrd="0" destOrd="0" presId="urn:microsoft.com/office/officeart/2005/8/layout/hChevron3"/>
    <dgm:cxn modelId="{E064FFCD-80BA-FD47-A544-F18716F667C8}" type="presOf" srcId="{EFE11B1F-4514-FA45-AF16-2014C658C8C4}" destId="{D3E16AA4-44FC-E54B-BF65-BDDC36AB75A4}" srcOrd="0" destOrd="0" presId="urn:microsoft.com/office/officeart/2005/8/layout/hChevron3"/>
    <dgm:cxn modelId="{05ED5B8E-A6A4-9F48-A56C-2AA1D062CEEA}" srcId="{CEFC9766-170F-4F47-A298-D9B942BF07F4}" destId="{CA882901-FEC5-EC45-B8D5-3A551D7EEE09}" srcOrd="2" destOrd="0" parTransId="{86F04306-B98C-894A-91BF-255A60CDE7AA}" sibTransId="{B6C0F23F-A1D5-DB47-BBEA-976091190488}"/>
    <dgm:cxn modelId="{9AA2669E-7A86-904B-A873-AEBB79EA99FF}" type="presParOf" srcId="{B1F32578-8E5C-8045-BB9B-071109164A9E}" destId="{881794B2-A3D3-6049-83DB-45CA5E5A6C22}" srcOrd="0" destOrd="0" presId="urn:microsoft.com/office/officeart/2005/8/layout/hChevron3"/>
    <dgm:cxn modelId="{E1A3B48A-171F-8E4E-9CE1-DF1EB4294691}" type="presParOf" srcId="{B1F32578-8E5C-8045-BB9B-071109164A9E}" destId="{45D90C5C-BCD6-334A-8916-E20AEC6CB0F9}" srcOrd="1" destOrd="0" presId="urn:microsoft.com/office/officeart/2005/8/layout/hChevron3"/>
    <dgm:cxn modelId="{A7F87287-A18C-4B49-9BFA-AA0D745C1A76}" type="presParOf" srcId="{B1F32578-8E5C-8045-BB9B-071109164A9E}" destId="{D3E16AA4-44FC-E54B-BF65-BDDC36AB75A4}" srcOrd="2" destOrd="0" presId="urn:microsoft.com/office/officeart/2005/8/layout/hChevron3"/>
    <dgm:cxn modelId="{A178BCE8-C74B-244D-B1A9-EC6C330D1DF1}" type="presParOf" srcId="{B1F32578-8E5C-8045-BB9B-071109164A9E}" destId="{8B230DDE-C5C8-D84C-A38F-E0D52A7D63EF}" srcOrd="3" destOrd="0" presId="urn:microsoft.com/office/officeart/2005/8/layout/hChevron3"/>
    <dgm:cxn modelId="{EC1E3B62-5016-F449-BA62-ADCF2BB3F09E}" type="presParOf" srcId="{B1F32578-8E5C-8045-BB9B-071109164A9E}" destId="{ED4A9150-533A-F14D-8FC4-E8BDD5D1F17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FC9766-170F-4F47-A298-D9B942BF07F4}" type="doc">
      <dgm:prSet loTypeId="urn:microsoft.com/office/officeart/2005/8/layout/hChevron3" loCatId="" qsTypeId="urn:microsoft.com/office/officeart/2005/8/quickstyle/simple2" qsCatId="simple" csTypeId="urn:microsoft.com/office/officeart/2005/8/colors/colorful1" csCatId="colorful" phldr="1"/>
      <dgm:spPr/>
    </dgm:pt>
    <dgm:pt modelId="{3B2F3588-3101-E74D-A2E8-A9E9A40BF676}">
      <dgm:prSet phldrT="[文本]" custT="1"/>
      <dgm:spPr/>
      <dgm:t>
        <a:bodyPr/>
        <a:lstStyle/>
        <a:p>
          <a:r>
            <a:rPr lang="zh-CN" altLang="en-US" sz="1800" dirty="0" smtClean="0"/>
            <a:t>需求</a:t>
          </a:r>
          <a:endParaRPr lang="zh-CN" altLang="en-US" sz="1800" dirty="0"/>
        </a:p>
      </dgm:t>
    </dgm:pt>
    <dgm:pt modelId="{ACDED8B0-BE9A-9D48-8C40-4666C34E862A}" type="parTrans" cxnId="{3D078753-45C7-3345-9869-DF3A6E342B47}">
      <dgm:prSet/>
      <dgm:spPr/>
      <dgm:t>
        <a:bodyPr/>
        <a:lstStyle/>
        <a:p>
          <a:endParaRPr lang="zh-CN" altLang="en-US" sz="1800"/>
        </a:p>
      </dgm:t>
    </dgm:pt>
    <dgm:pt modelId="{39E09B9E-D038-8B49-8E99-ACA25F0B5699}" type="sibTrans" cxnId="{3D078753-45C7-3345-9869-DF3A6E342B47}">
      <dgm:prSet/>
      <dgm:spPr/>
      <dgm:t>
        <a:bodyPr/>
        <a:lstStyle/>
        <a:p>
          <a:endParaRPr lang="zh-CN" altLang="en-US" sz="1800"/>
        </a:p>
      </dgm:t>
    </dgm:pt>
    <dgm:pt modelId="{EFE11B1F-4514-FA45-AF16-2014C658C8C4}">
      <dgm:prSet phldrT="[文本]" custT="1"/>
      <dgm:spPr/>
      <dgm:t>
        <a:bodyPr/>
        <a:lstStyle/>
        <a:p>
          <a:r>
            <a:rPr lang="zh-CN" altLang="en-US" sz="1800" dirty="0" smtClean="0"/>
            <a:t>开发</a:t>
          </a:r>
          <a:endParaRPr lang="zh-CN" altLang="en-US" sz="1800" dirty="0"/>
        </a:p>
      </dgm:t>
    </dgm:pt>
    <dgm:pt modelId="{CF9CFE4C-E48E-8E46-9269-242ACD8BAC40}" type="parTrans" cxnId="{564F92F4-6842-B748-895E-FD61C32246A7}">
      <dgm:prSet/>
      <dgm:spPr/>
      <dgm:t>
        <a:bodyPr/>
        <a:lstStyle/>
        <a:p>
          <a:endParaRPr lang="zh-CN" altLang="en-US" sz="1800"/>
        </a:p>
      </dgm:t>
    </dgm:pt>
    <dgm:pt modelId="{0D2AF095-CFBA-6349-80AA-F4CD1DB8C60D}" type="sibTrans" cxnId="{564F92F4-6842-B748-895E-FD61C32246A7}">
      <dgm:prSet/>
      <dgm:spPr/>
      <dgm:t>
        <a:bodyPr/>
        <a:lstStyle/>
        <a:p>
          <a:endParaRPr lang="zh-CN" altLang="en-US" sz="1800"/>
        </a:p>
      </dgm:t>
    </dgm:pt>
    <dgm:pt modelId="{CA882901-FEC5-EC45-B8D5-3A551D7EEE09}">
      <dgm:prSet phldrT="[文本]" custT="1"/>
      <dgm:spPr/>
      <dgm:t>
        <a:bodyPr/>
        <a:lstStyle/>
        <a:p>
          <a:r>
            <a:rPr lang="zh-CN" altLang="en-US" sz="1800" smtClean="0"/>
            <a:t>上线</a:t>
          </a:r>
          <a:endParaRPr lang="zh-CN" altLang="en-US" sz="1800"/>
        </a:p>
      </dgm:t>
    </dgm:pt>
    <dgm:pt modelId="{86F04306-B98C-894A-91BF-255A60CDE7AA}" type="parTrans" cxnId="{05ED5B8E-A6A4-9F48-A56C-2AA1D062CEEA}">
      <dgm:prSet/>
      <dgm:spPr/>
      <dgm:t>
        <a:bodyPr/>
        <a:lstStyle/>
        <a:p>
          <a:endParaRPr lang="zh-CN" altLang="en-US" sz="1800"/>
        </a:p>
      </dgm:t>
    </dgm:pt>
    <dgm:pt modelId="{B6C0F23F-A1D5-DB47-BBEA-976091190488}" type="sibTrans" cxnId="{05ED5B8E-A6A4-9F48-A56C-2AA1D062CEEA}">
      <dgm:prSet/>
      <dgm:spPr/>
      <dgm:t>
        <a:bodyPr/>
        <a:lstStyle/>
        <a:p>
          <a:endParaRPr lang="zh-CN" altLang="en-US" sz="1800"/>
        </a:p>
      </dgm:t>
    </dgm:pt>
    <dgm:pt modelId="{B1F32578-8E5C-8045-BB9B-071109164A9E}" type="pres">
      <dgm:prSet presAssocID="{CEFC9766-170F-4F47-A298-D9B942BF07F4}" presName="Name0" presStyleCnt="0">
        <dgm:presLayoutVars>
          <dgm:dir/>
          <dgm:resizeHandles val="exact"/>
        </dgm:presLayoutVars>
      </dgm:prSet>
      <dgm:spPr/>
    </dgm:pt>
    <dgm:pt modelId="{881794B2-A3D3-6049-83DB-45CA5E5A6C22}" type="pres">
      <dgm:prSet presAssocID="{3B2F3588-3101-E74D-A2E8-A9E9A40BF676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D90C5C-BCD6-334A-8916-E20AEC6CB0F9}" type="pres">
      <dgm:prSet presAssocID="{39E09B9E-D038-8B49-8E99-ACA25F0B5699}" presName="parSpace" presStyleCnt="0"/>
      <dgm:spPr/>
    </dgm:pt>
    <dgm:pt modelId="{D3E16AA4-44FC-E54B-BF65-BDDC36AB75A4}" type="pres">
      <dgm:prSet presAssocID="{EFE11B1F-4514-FA45-AF16-2014C658C8C4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230DDE-C5C8-D84C-A38F-E0D52A7D63EF}" type="pres">
      <dgm:prSet presAssocID="{0D2AF095-CFBA-6349-80AA-F4CD1DB8C60D}" presName="parSpace" presStyleCnt="0"/>
      <dgm:spPr/>
    </dgm:pt>
    <dgm:pt modelId="{ED4A9150-533A-F14D-8FC4-E8BDD5D1F17E}" type="pres">
      <dgm:prSet presAssocID="{CA882901-FEC5-EC45-B8D5-3A551D7EEE0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AA2CAD-5E2E-D94A-B2A1-71ED1269C089}" type="presOf" srcId="{EFE11B1F-4514-FA45-AF16-2014C658C8C4}" destId="{D3E16AA4-44FC-E54B-BF65-BDDC36AB75A4}" srcOrd="0" destOrd="0" presId="urn:microsoft.com/office/officeart/2005/8/layout/hChevron3"/>
    <dgm:cxn modelId="{CBD6F818-C54A-3644-A6BB-52DA75EFBFB6}" type="presOf" srcId="{CA882901-FEC5-EC45-B8D5-3A551D7EEE09}" destId="{ED4A9150-533A-F14D-8FC4-E8BDD5D1F17E}" srcOrd="0" destOrd="0" presId="urn:microsoft.com/office/officeart/2005/8/layout/hChevron3"/>
    <dgm:cxn modelId="{564F92F4-6842-B748-895E-FD61C32246A7}" srcId="{CEFC9766-170F-4F47-A298-D9B942BF07F4}" destId="{EFE11B1F-4514-FA45-AF16-2014C658C8C4}" srcOrd="1" destOrd="0" parTransId="{CF9CFE4C-E48E-8E46-9269-242ACD8BAC40}" sibTransId="{0D2AF095-CFBA-6349-80AA-F4CD1DB8C60D}"/>
    <dgm:cxn modelId="{6426BFAA-CFBE-9749-A6C4-E1DA457094E1}" type="presOf" srcId="{CEFC9766-170F-4F47-A298-D9B942BF07F4}" destId="{B1F32578-8E5C-8045-BB9B-071109164A9E}" srcOrd="0" destOrd="0" presId="urn:microsoft.com/office/officeart/2005/8/layout/hChevron3"/>
    <dgm:cxn modelId="{3D078753-45C7-3345-9869-DF3A6E342B47}" srcId="{CEFC9766-170F-4F47-A298-D9B942BF07F4}" destId="{3B2F3588-3101-E74D-A2E8-A9E9A40BF676}" srcOrd="0" destOrd="0" parTransId="{ACDED8B0-BE9A-9D48-8C40-4666C34E862A}" sibTransId="{39E09B9E-D038-8B49-8E99-ACA25F0B5699}"/>
    <dgm:cxn modelId="{4BBAB199-5DA4-8F45-9217-25BB12212CA7}" type="presOf" srcId="{3B2F3588-3101-E74D-A2E8-A9E9A40BF676}" destId="{881794B2-A3D3-6049-83DB-45CA5E5A6C22}" srcOrd="0" destOrd="0" presId="urn:microsoft.com/office/officeart/2005/8/layout/hChevron3"/>
    <dgm:cxn modelId="{05ED5B8E-A6A4-9F48-A56C-2AA1D062CEEA}" srcId="{CEFC9766-170F-4F47-A298-D9B942BF07F4}" destId="{CA882901-FEC5-EC45-B8D5-3A551D7EEE09}" srcOrd="2" destOrd="0" parTransId="{86F04306-B98C-894A-91BF-255A60CDE7AA}" sibTransId="{B6C0F23F-A1D5-DB47-BBEA-976091190488}"/>
    <dgm:cxn modelId="{B5DB627A-3A05-7846-9696-AEAC065FC293}" type="presParOf" srcId="{B1F32578-8E5C-8045-BB9B-071109164A9E}" destId="{881794B2-A3D3-6049-83DB-45CA5E5A6C22}" srcOrd="0" destOrd="0" presId="urn:microsoft.com/office/officeart/2005/8/layout/hChevron3"/>
    <dgm:cxn modelId="{4FC5AA40-05E4-744D-ADB5-0E367179A10D}" type="presParOf" srcId="{B1F32578-8E5C-8045-BB9B-071109164A9E}" destId="{45D90C5C-BCD6-334A-8916-E20AEC6CB0F9}" srcOrd="1" destOrd="0" presId="urn:microsoft.com/office/officeart/2005/8/layout/hChevron3"/>
    <dgm:cxn modelId="{5DDEC410-11CE-FB4F-B732-AF2E6F63692E}" type="presParOf" srcId="{B1F32578-8E5C-8045-BB9B-071109164A9E}" destId="{D3E16AA4-44FC-E54B-BF65-BDDC36AB75A4}" srcOrd="2" destOrd="0" presId="urn:microsoft.com/office/officeart/2005/8/layout/hChevron3"/>
    <dgm:cxn modelId="{35A8CB57-D41E-FD44-A420-5775982BE846}" type="presParOf" srcId="{B1F32578-8E5C-8045-BB9B-071109164A9E}" destId="{8B230DDE-C5C8-D84C-A38F-E0D52A7D63EF}" srcOrd="3" destOrd="0" presId="urn:microsoft.com/office/officeart/2005/8/layout/hChevron3"/>
    <dgm:cxn modelId="{0143D700-BE30-3A49-81E2-EE14136CA005}" type="presParOf" srcId="{B1F32578-8E5C-8045-BB9B-071109164A9E}" destId="{ED4A9150-533A-F14D-8FC4-E8BDD5D1F17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FC9766-170F-4F47-A298-D9B942BF07F4}" type="doc">
      <dgm:prSet loTypeId="urn:microsoft.com/office/officeart/2005/8/layout/hChevron3" loCatId="" qsTypeId="urn:microsoft.com/office/officeart/2005/8/quickstyle/simple2" qsCatId="simple" csTypeId="urn:microsoft.com/office/officeart/2005/8/colors/colorful1" csCatId="colorful" phldr="1"/>
      <dgm:spPr/>
    </dgm:pt>
    <dgm:pt modelId="{3B2F3588-3101-E74D-A2E8-A9E9A40BF676}">
      <dgm:prSet phldrT="[文本]" custT="1"/>
      <dgm:spPr/>
      <dgm:t>
        <a:bodyPr/>
        <a:lstStyle/>
        <a:p>
          <a:r>
            <a:rPr lang="zh-CN" altLang="en-US" sz="1800" dirty="0" smtClean="0"/>
            <a:t>需求</a:t>
          </a:r>
          <a:endParaRPr lang="zh-CN" altLang="en-US" sz="1800" dirty="0"/>
        </a:p>
      </dgm:t>
    </dgm:pt>
    <dgm:pt modelId="{ACDED8B0-BE9A-9D48-8C40-4666C34E862A}" type="parTrans" cxnId="{3D078753-45C7-3345-9869-DF3A6E342B47}">
      <dgm:prSet/>
      <dgm:spPr/>
      <dgm:t>
        <a:bodyPr/>
        <a:lstStyle/>
        <a:p>
          <a:endParaRPr lang="zh-CN" altLang="en-US" sz="1800"/>
        </a:p>
      </dgm:t>
    </dgm:pt>
    <dgm:pt modelId="{39E09B9E-D038-8B49-8E99-ACA25F0B5699}" type="sibTrans" cxnId="{3D078753-45C7-3345-9869-DF3A6E342B47}">
      <dgm:prSet/>
      <dgm:spPr/>
      <dgm:t>
        <a:bodyPr/>
        <a:lstStyle/>
        <a:p>
          <a:endParaRPr lang="zh-CN" altLang="en-US" sz="1800"/>
        </a:p>
      </dgm:t>
    </dgm:pt>
    <dgm:pt modelId="{EFE11B1F-4514-FA45-AF16-2014C658C8C4}">
      <dgm:prSet phldrT="[文本]" custT="1"/>
      <dgm:spPr/>
      <dgm:t>
        <a:bodyPr/>
        <a:lstStyle/>
        <a:p>
          <a:r>
            <a:rPr lang="zh-CN" altLang="en-US" sz="1800" dirty="0" smtClean="0"/>
            <a:t>开发</a:t>
          </a:r>
          <a:endParaRPr lang="zh-CN" altLang="en-US" sz="1800" dirty="0"/>
        </a:p>
      </dgm:t>
    </dgm:pt>
    <dgm:pt modelId="{CF9CFE4C-E48E-8E46-9269-242ACD8BAC40}" type="parTrans" cxnId="{564F92F4-6842-B748-895E-FD61C32246A7}">
      <dgm:prSet/>
      <dgm:spPr/>
      <dgm:t>
        <a:bodyPr/>
        <a:lstStyle/>
        <a:p>
          <a:endParaRPr lang="zh-CN" altLang="en-US" sz="1800"/>
        </a:p>
      </dgm:t>
    </dgm:pt>
    <dgm:pt modelId="{0D2AF095-CFBA-6349-80AA-F4CD1DB8C60D}" type="sibTrans" cxnId="{564F92F4-6842-B748-895E-FD61C32246A7}">
      <dgm:prSet/>
      <dgm:spPr/>
      <dgm:t>
        <a:bodyPr/>
        <a:lstStyle/>
        <a:p>
          <a:endParaRPr lang="zh-CN" altLang="en-US" sz="1800"/>
        </a:p>
      </dgm:t>
    </dgm:pt>
    <dgm:pt modelId="{CA882901-FEC5-EC45-B8D5-3A551D7EEE09}">
      <dgm:prSet phldrT="[文本]" custT="1"/>
      <dgm:spPr/>
      <dgm:t>
        <a:bodyPr/>
        <a:lstStyle/>
        <a:p>
          <a:r>
            <a:rPr lang="zh-CN" altLang="en-US" sz="1800" smtClean="0"/>
            <a:t>上线</a:t>
          </a:r>
          <a:endParaRPr lang="zh-CN" altLang="en-US" sz="1800"/>
        </a:p>
      </dgm:t>
    </dgm:pt>
    <dgm:pt modelId="{86F04306-B98C-894A-91BF-255A60CDE7AA}" type="parTrans" cxnId="{05ED5B8E-A6A4-9F48-A56C-2AA1D062CEEA}">
      <dgm:prSet/>
      <dgm:spPr/>
      <dgm:t>
        <a:bodyPr/>
        <a:lstStyle/>
        <a:p>
          <a:endParaRPr lang="zh-CN" altLang="en-US" sz="1800"/>
        </a:p>
      </dgm:t>
    </dgm:pt>
    <dgm:pt modelId="{B6C0F23F-A1D5-DB47-BBEA-976091190488}" type="sibTrans" cxnId="{05ED5B8E-A6A4-9F48-A56C-2AA1D062CEEA}">
      <dgm:prSet/>
      <dgm:spPr/>
      <dgm:t>
        <a:bodyPr/>
        <a:lstStyle/>
        <a:p>
          <a:endParaRPr lang="zh-CN" altLang="en-US" sz="1800"/>
        </a:p>
      </dgm:t>
    </dgm:pt>
    <dgm:pt modelId="{B1F32578-8E5C-8045-BB9B-071109164A9E}" type="pres">
      <dgm:prSet presAssocID="{CEFC9766-170F-4F47-A298-D9B942BF07F4}" presName="Name0" presStyleCnt="0">
        <dgm:presLayoutVars>
          <dgm:dir/>
          <dgm:resizeHandles val="exact"/>
        </dgm:presLayoutVars>
      </dgm:prSet>
      <dgm:spPr/>
    </dgm:pt>
    <dgm:pt modelId="{881794B2-A3D3-6049-83DB-45CA5E5A6C22}" type="pres">
      <dgm:prSet presAssocID="{3B2F3588-3101-E74D-A2E8-A9E9A40BF676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D90C5C-BCD6-334A-8916-E20AEC6CB0F9}" type="pres">
      <dgm:prSet presAssocID="{39E09B9E-D038-8B49-8E99-ACA25F0B5699}" presName="parSpace" presStyleCnt="0"/>
      <dgm:spPr/>
    </dgm:pt>
    <dgm:pt modelId="{D3E16AA4-44FC-E54B-BF65-BDDC36AB75A4}" type="pres">
      <dgm:prSet presAssocID="{EFE11B1F-4514-FA45-AF16-2014C658C8C4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230DDE-C5C8-D84C-A38F-E0D52A7D63EF}" type="pres">
      <dgm:prSet presAssocID="{0D2AF095-CFBA-6349-80AA-F4CD1DB8C60D}" presName="parSpace" presStyleCnt="0"/>
      <dgm:spPr/>
    </dgm:pt>
    <dgm:pt modelId="{ED4A9150-533A-F14D-8FC4-E8BDD5D1F17E}" type="pres">
      <dgm:prSet presAssocID="{CA882901-FEC5-EC45-B8D5-3A551D7EEE0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622AD5-9D0A-EE44-B220-0D8FBD5A4F28}" type="presOf" srcId="{3B2F3588-3101-E74D-A2E8-A9E9A40BF676}" destId="{881794B2-A3D3-6049-83DB-45CA5E5A6C22}" srcOrd="0" destOrd="0" presId="urn:microsoft.com/office/officeart/2005/8/layout/hChevron3"/>
    <dgm:cxn modelId="{09386A1F-62C7-E747-A791-F940E696D127}" type="presOf" srcId="{CEFC9766-170F-4F47-A298-D9B942BF07F4}" destId="{B1F32578-8E5C-8045-BB9B-071109164A9E}" srcOrd="0" destOrd="0" presId="urn:microsoft.com/office/officeart/2005/8/layout/hChevron3"/>
    <dgm:cxn modelId="{5746DAE0-2C04-5E4D-BB85-DBDB1DD363A7}" type="presOf" srcId="{EFE11B1F-4514-FA45-AF16-2014C658C8C4}" destId="{D3E16AA4-44FC-E54B-BF65-BDDC36AB75A4}" srcOrd="0" destOrd="0" presId="urn:microsoft.com/office/officeart/2005/8/layout/hChevron3"/>
    <dgm:cxn modelId="{564F92F4-6842-B748-895E-FD61C32246A7}" srcId="{CEFC9766-170F-4F47-A298-D9B942BF07F4}" destId="{EFE11B1F-4514-FA45-AF16-2014C658C8C4}" srcOrd="1" destOrd="0" parTransId="{CF9CFE4C-E48E-8E46-9269-242ACD8BAC40}" sibTransId="{0D2AF095-CFBA-6349-80AA-F4CD1DB8C60D}"/>
    <dgm:cxn modelId="{3D078753-45C7-3345-9869-DF3A6E342B47}" srcId="{CEFC9766-170F-4F47-A298-D9B942BF07F4}" destId="{3B2F3588-3101-E74D-A2E8-A9E9A40BF676}" srcOrd="0" destOrd="0" parTransId="{ACDED8B0-BE9A-9D48-8C40-4666C34E862A}" sibTransId="{39E09B9E-D038-8B49-8E99-ACA25F0B5699}"/>
    <dgm:cxn modelId="{EBE47E57-B8C5-1C4D-939A-163213FB1B0A}" type="presOf" srcId="{CA882901-FEC5-EC45-B8D5-3A551D7EEE09}" destId="{ED4A9150-533A-F14D-8FC4-E8BDD5D1F17E}" srcOrd="0" destOrd="0" presId="urn:microsoft.com/office/officeart/2005/8/layout/hChevron3"/>
    <dgm:cxn modelId="{05ED5B8E-A6A4-9F48-A56C-2AA1D062CEEA}" srcId="{CEFC9766-170F-4F47-A298-D9B942BF07F4}" destId="{CA882901-FEC5-EC45-B8D5-3A551D7EEE09}" srcOrd="2" destOrd="0" parTransId="{86F04306-B98C-894A-91BF-255A60CDE7AA}" sibTransId="{B6C0F23F-A1D5-DB47-BBEA-976091190488}"/>
    <dgm:cxn modelId="{03D59D8C-6509-2446-8506-BF33A6D12FF0}" type="presParOf" srcId="{B1F32578-8E5C-8045-BB9B-071109164A9E}" destId="{881794B2-A3D3-6049-83DB-45CA5E5A6C22}" srcOrd="0" destOrd="0" presId="urn:microsoft.com/office/officeart/2005/8/layout/hChevron3"/>
    <dgm:cxn modelId="{C6C1BC00-D7C2-F046-91F2-0F1A167BED6B}" type="presParOf" srcId="{B1F32578-8E5C-8045-BB9B-071109164A9E}" destId="{45D90C5C-BCD6-334A-8916-E20AEC6CB0F9}" srcOrd="1" destOrd="0" presId="urn:microsoft.com/office/officeart/2005/8/layout/hChevron3"/>
    <dgm:cxn modelId="{ECC16648-105B-EC4C-8047-D0B5AE0564E1}" type="presParOf" srcId="{B1F32578-8E5C-8045-BB9B-071109164A9E}" destId="{D3E16AA4-44FC-E54B-BF65-BDDC36AB75A4}" srcOrd="2" destOrd="0" presId="urn:microsoft.com/office/officeart/2005/8/layout/hChevron3"/>
    <dgm:cxn modelId="{B25EDDDC-A728-C04E-82B0-CBAB37F990A4}" type="presParOf" srcId="{B1F32578-8E5C-8045-BB9B-071109164A9E}" destId="{8B230DDE-C5C8-D84C-A38F-E0D52A7D63EF}" srcOrd="3" destOrd="0" presId="urn:microsoft.com/office/officeart/2005/8/layout/hChevron3"/>
    <dgm:cxn modelId="{15A9C2E2-F77C-8C40-B629-1A1FCB179412}" type="presParOf" srcId="{B1F32578-8E5C-8045-BB9B-071109164A9E}" destId="{ED4A9150-533A-F14D-8FC4-E8BDD5D1F17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794B2-A3D3-6049-83DB-45CA5E5A6C22}">
      <dsp:nvSpPr>
        <dsp:cNvPr id="0" name=""/>
        <dsp:cNvSpPr/>
      </dsp:nvSpPr>
      <dsp:spPr>
        <a:xfrm>
          <a:off x="1934" y="152697"/>
          <a:ext cx="1691844" cy="67673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需求</a:t>
          </a:r>
          <a:endParaRPr lang="zh-CN" altLang="en-US" sz="1800" kern="1200" dirty="0"/>
        </a:p>
      </dsp:txBody>
      <dsp:txXfrm>
        <a:off x="1934" y="152697"/>
        <a:ext cx="1522660" cy="676737"/>
      </dsp:txXfrm>
    </dsp:sp>
    <dsp:sp modelId="{D3E16AA4-44FC-E54B-BF65-BDDC36AB75A4}">
      <dsp:nvSpPr>
        <dsp:cNvPr id="0" name=""/>
        <dsp:cNvSpPr/>
      </dsp:nvSpPr>
      <dsp:spPr>
        <a:xfrm>
          <a:off x="1355410" y="152697"/>
          <a:ext cx="1691844" cy="67673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开发</a:t>
          </a:r>
          <a:endParaRPr lang="zh-CN" altLang="en-US" sz="1800" kern="1200" dirty="0"/>
        </a:p>
      </dsp:txBody>
      <dsp:txXfrm>
        <a:off x="1693779" y="152697"/>
        <a:ext cx="1015107" cy="676737"/>
      </dsp:txXfrm>
    </dsp:sp>
    <dsp:sp modelId="{ED4A9150-533A-F14D-8FC4-E8BDD5D1F17E}">
      <dsp:nvSpPr>
        <dsp:cNvPr id="0" name=""/>
        <dsp:cNvSpPr/>
      </dsp:nvSpPr>
      <dsp:spPr>
        <a:xfrm>
          <a:off x="2708886" y="152697"/>
          <a:ext cx="1691844" cy="67673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上线</a:t>
          </a:r>
          <a:endParaRPr lang="zh-CN" altLang="en-US" sz="1800" kern="1200"/>
        </a:p>
      </dsp:txBody>
      <dsp:txXfrm>
        <a:off x="3047255" y="152697"/>
        <a:ext cx="1015107" cy="676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794B2-A3D3-6049-83DB-45CA5E5A6C22}">
      <dsp:nvSpPr>
        <dsp:cNvPr id="0" name=""/>
        <dsp:cNvSpPr/>
      </dsp:nvSpPr>
      <dsp:spPr>
        <a:xfrm>
          <a:off x="1934" y="152697"/>
          <a:ext cx="1691844" cy="67673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需求</a:t>
          </a:r>
          <a:endParaRPr lang="zh-CN" altLang="en-US" sz="1800" kern="1200" dirty="0"/>
        </a:p>
      </dsp:txBody>
      <dsp:txXfrm>
        <a:off x="1934" y="152697"/>
        <a:ext cx="1522660" cy="676737"/>
      </dsp:txXfrm>
    </dsp:sp>
    <dsp:sp modelId="{D3E16AA4-44FC-E54B-BF65-BDDC36AB75A4}">
      <dsp:nvSpPr>
        <dsp:cNvPr id="0" name=""/>
        <dsp:cNvSpPr/>
      </dsp:nvSpPr>
      <dsp:spPr>
        <a:xfrm>
          <a:off x="1355410" y="152697"/>
          <a:ext cx="1691844" cy="67673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开发</a:t>
          </a:r>
          <a:endParaRPr lang="zh-CN" altLang="en-US" sz="1800" kern="1200" dirty="0"/>
        </a:p>
      </dsp:txBody>
      <dsp:txXfrm>
        <a:off x="1693779" y="152697"/>
        <a:ext cx="1015107" cy="676737"/>
      </dsp:txXfrm>
    </dsp:sp>
    <dsp:sp modelId="{ED4A9150-533A-F14D-8FC4-E8BDD5D1F17E}">
      <dsp:nvSpPr>
        <dsp:cNvPr id="0" name=""/>
        <dsp:cNvSpPr/>
      </dsp:nvSpPr>
      <dsp:spPr>
        <a:xfrm>
          <a:off x="2708886" y="152697"/>
          <a:ext cx="1691844" cy="67673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上线</a:t>
          </a:r>
          <a:endParaRPr lang="zh-CN" altLang="en-US" sz="1800" kern="1200"/>
        </a:p>
      </dsp:txBody>
      <dsp:txXfrm>
        <a:off x="3047255" y="152697"/>
        <a:ext cx="1015107" cy="676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794B2-A3D3-6049-83DB-45CA5E5A6C22}">
      <dsp:nvSpPr>
        <dsp:cNvPr id="0" name=""/>
        <dsp:cNvSpPr/>
      </dsp:nvSpPr>
      <dsp:spPr>
        <a:xfrm>
          <a:off x="1934" y="152697"/>
          <a:ext cx="1691844" cy="67673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需求</a:t>
          </a:r>
          <a:endParaRPr lang="zh-CN" altLang="en-US" sz="1800" kern="1200" dirty="0"/>
        </a:p>
      </dsp:txBody>
      <dsp:txXfrm>
        <a:off x="1934" y="152697"/>
        <a:ext cx="1522660" cy="676737"/>
      </dsp:txXfrm>
    </dsp:sp>
    <dsp:sp modelId="{D3E16AA4-44FC-E54B-BF65-BDDC36AB75A4}">
      <dsp:nvSpPr>
        <dsp:cNvPr id="0" name=""/>
        <dsp:cNvSpPr/>
      </dsp:nvSpPr>
      <dsp:spPr>
        <a:xfrm>
          <a:off x="1355410" y="152697"/>
          <a:ext cx="1691844" cy="67673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开发</a:t>
          </a:r>
          <a:endParaRPr lang="zh-CN" altLang="en-US" sz="1800" kern="1200" dirty="0"/>
        </a:p>
      </dsp:txBody>
      <dsp:txXfrm>
        <a:off x="1693779" y="152697"/>
        <a:ext cx="1015107" cy="676737"/>
      </dsp:txXfrm>
    </dsp:sp>
    <dsp:sp modelId="{ED4A9150-533A-F14D-8FC4-E8BDD5D1F17E}">
      <dsp:nvSpPr>
        <dsp:cNvPr id="0" name=""/>
        <dsp:cNvSpPr/>
      </dsp:nvSpPr>
      <dsp:spPr>
        <a:xfrm>
          <a:off x="2708886" y="152697"/>
          <a:ext cx="1691844" cy="67673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上线</a:t>
          </a:r>
          <a:endParaRPr lang="zh-CN" altLang="en-US" sz="1800" kern="1200"/>
        </a:p>
      </dsp:txBody>
      <dsp:txXfrm>
        <a:off x="3047255" y="152697"/>
        <a:ext cx="1015107" cy="676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0BA6F-AAEA-439B-9AA4-60C4B033B69E}" type="datetimeFigureOut">
              <a:rPr lang="zh-CN" altLang="en-US" smtClean="0"/>
              <a:pPr/>
              <a:t>16/9/18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94F5B-F19A-44FF-BD6A-1B3A3BEA06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49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3F3C9-4DE5-410E-AF7E-FF1CBF9F030D}" type="datetimeFigureOut">
              <a:rPr lang="zh-CN" altLang="en-US" smtClean="0"/>
              <a:pPr/>
              <a:t>16/9/18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81BEF-78A4-4DF3-9020-760978802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6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81BEF-78A4-4DF3-9020-760978802E3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83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/>
              <a:pPr/>
              <a:t>16/9/18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50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6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499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72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4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1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7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1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1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6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/>
              <a:pPr/>
              <a:t>16/9/18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98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23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64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63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928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48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93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78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59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349" y="216997"/>
            <a:ext cx="11760000" cy="720000"/>
          </a:xfrm>
          <a:prstGeom prst="rect">
            <a:avLst/>
          </a:prstGeom>
        </p:spPr>
        <p:txBody>
          <a:bodyPr anchor="b"/>
          <a:lstStyle>
            <a:lvl1pPr algn="l">
              <a:defRPr sz="2667" b="1" baseline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272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  <a:pPr/>
              <a:t>16/9/18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16/9/18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349" y="216997"/>
            <a:ext cx="11760000" cy="720000"/>
          </a:xfrm>
          <a:prstGeom prst="rect">
            <a:avLst/>
          </a:prstGeom>
        </p:spPr>
        <p:txBody>
          <a:bodyPr anchor="b"/>
          <a:lstStyle>
            <a:lvl1pPr algn="l">
              <a:defRPr sz="2667" b="1" baseline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202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  <a:pPr/>
              <a:t>16/9/18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573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  <a:pPr/>
              <a:t>16/9/18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竖排标题 1"/>
          <p:cNvSpPr>
            <a:spLocks noGrp="1"/>
          </p:cNvSpPr>
          <p:nvPr>
            <p:ph type="title" orient="vert"/>
          </p:nvPr>
        </p:nvSpPr>
        <p:spPr>
          <a:xfrm>
            <a:off x="143339" y="163061"/>
            <a:ext cx="11439061" cy="56154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2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9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3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62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2BDAF-9EE0-4202-AF18-402440F2A08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1600" y="228600"/>
            <a:ext cx="8375667" cy="7620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1610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6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12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2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FAA99-E689-4640-B180-1BCCC2BDEE08}" type="datetimeFigureOut">
              <a:rPr lang="zh-CN" altLang="en-US" smtClean="0"/>
              <a:pPr/>
              <a:t>16/9/18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BD077-EC37-47E0-B8AD-3D82F498BF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6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780" r:id="rId4"/>
    <p:sldLayoutId id="2147483792" r:id="rId5"/>
    <p:sldLayoutId id="2147483958" r:id="rId6"/>
    <p:sldLayoutId id="2147484019" r:id="rId7"/>
    <p:sldLayoutId id="2147483798" r:id="rId8"/>
    <p:sldLayoutId id="2147483960" r:id="rId9"/>
    <p:sldLayoutId id="2147483804" r:id="rId10"/>
    <p:sldLayoutId id="2147483962" r:id="rId11"/>
    <p:sldLayoutId id="2147483810" r:id="rId12"/>
    <p:sldLayoutId id="2147483954" r:id="rId13"/>
    <p:sldLayoutId id="2147483956" r:id="rId14"/>
    <p:sldLayoutId id="2147484044" r:id="rId15"/>
    <p:sldLayoutId id="2147484336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4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30" r:id="rId7"/>
    <p:sldLayoutId id="2147484131" r:id="rId8"/>
    <p:sldLayoutId id="2147484132" r:id="rId9"/>
    <p:sldLayoutId id="2147484133" r:id="rId10"/>
    <p:sldLayoutId id="214748433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4429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3200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3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8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4429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3200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lijing\Desktop\亚信稿子\新LOGOppt-翅膀\内页 拷贝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1"/>
            <a:ext cx="12191999" cy="6858000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23392" y="5823333"/>
            <a:ext cx="3072341" cy="990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0135320" y="6146373"/>
            <a:ext cx="2056680" cy="7116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5728" y="1199"/>
            <a:ext cx="12192000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582" y="1534515"/>
            <a:ext cx="8346680" cy="20399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ctr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4000">
                <a:latin typeface="微软雅黑" pitchFamily="34" charset="-122"/>
                <a:ea typeface="微软雅黑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600" b="1" dirty="0" smtClean="0"/>
              <a:t>LDP</a:t>
            </a:r>
            <a:r>
              <a:rPr lang="zh-CN" altLang="en-US" sz="3600" b="1" dirty="0" smtClean="0"/>
              <a:t>云平台部产品研发迭代流程</a:t>
            </a:r>
          </a:p>
        </p:txBody>
      </p:sp>
    </p:spTree>
    <p:extLst>
      <p:ext uri="{BB962C8B-B14F-4D97-AF65-F5344CB8AC3E}">
        <p14:creationId xmlns:p14="http://schemas.microsoft.com/office/powerpoint/2010/main" val="2720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上线阶段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48168" y="1151497"/>
            <a:ext cx="11607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工作内容：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开发经理和产品经理根据本次迭代的开发和测试情况决定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上线范围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开发人员构建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分支、部署到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环境；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进行预上线验证，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人员和产品经理检查并纪录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，丰富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缺陷跟踪表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召开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全体交付会议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小时），演示预上线功能，并讨论产品和流程需要改成的内容，形成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遗留问题清单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合并代码到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分支，打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，进行生产系统发布并验证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时间要求：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周四开始发布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，周五完成生产部署并总结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8168" y="5723467"/>
            <a:ext cx="334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＊黑体</a:t>
            </a:r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为交付物</a:t>
            </a:r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59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输出物关键内容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44502"/>
              </p:ext>
            </p:extLst>
          </p:nvPr>
        </p:nvGraphicFramePr>
        <p:xfrm>
          <a:off x="431797" y="1202266"/>
          <a:ext cx="11167537" cy="224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470"/>
                <a:gridCol w="2353733"/>
                <a:gridCol w="4588933"/>
                <a:gridCol w="2438401"/>
              </a:tblGrid>
              <a:tr h="357293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输出物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负责人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内容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形式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上线范围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产品经理和开发经理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需求文本、简图、交互逻辑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邮件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缺陷跟踪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QA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蝉道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全体交付会议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全体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文字描述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邮件明确内容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迭代总结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开发经理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文档，邮件和协作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遗留问题清单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开发经理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文档，邮件和协作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88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流程改善</a:t>
            </a:r>
            <a:endParaRPr lang="zh-CN" altLang="en-US" dirty="0"/>
          </a:p>
        </p:txBody>
      </p:sp>
      <p:sp>
        <p:nvSpPr>
          <p:cNvPr id="3" name="TextBox 4"/>
          <p:cNvSpPr txBox="1"/>
          <p:nvPr/>
        </p:nvSpPr>
        <p:spPr>
          <a:xfrm>
            <a:off x="655760" y="1272552"/>
            <a:ext cx="987677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我们认为唯一不变的是变化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因此本流程应该在每次迭代总结会上进行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，并保持更新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一切以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为先。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15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8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是我们的两条生命线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86355"/>
              </p:ext>
            </p:extLst>
          </p:nvPr>
        </p:nvGraphicFramePr>
        <p:xfrm>
          <a:off x="745064" y="2065867"/>
          <a:ext cx="10126136" cy="22521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1534"/>
                <a:gridCol w="2531534"/>
                <a:gridCol w="2531534"/>
                <a:gridCol w="2531534"/>
              </a:tblGrid>
              <a:tr h="750711">
                <a:tc>
                  <a:txBody>
                    <a:bodyPr/>
                    <a:lstStyle/>
                    <a:p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沟通</a:t>
                      </a:r>
                      <a:endParaRPr lang="zh-CN" altLang="en-US" sz="2400" b="1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开发</a:t>
                      </a:r>
                      <a:endParaRPr lang="zh-CN" altLang="en-US" sz="2400" b="1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运维效率</a:t>
                      </a:r>
                      <a:endParaRPr lang="zh-CN" altLang="en-US" sz="2400" b="1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750711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效率</a:t>
                      </a:r>
                      <a:endParaRPr lang="zh-CN" altLang="en-US" sz="2400" b="1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沟通效率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开发效率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运维效率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750711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质量</a:t>
                      </a:r>
                      <a:endParaRPr lang="zh-CN" altLang="en-US" sz="2400" b="1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沟通质量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开发质量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运维质量</a:t>
                      </a:r>
                      <a:endParaRPr lang="zh-CN" altLang="en-US" sz="24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4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敏捷宣言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31800" y="1204818"/>
            <a:ext cx="6134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个人和互动高于流程和工具；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工作软件高于理解文档；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客户协作高于合同协商；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变化响应高于计划遵循。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47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快速迭代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431800" y="846673"/>
          <a:ext cx="4402666" cy="98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7935404"/>
              </p:ext>
            </p:extLst>
          </p:nvPr>
        </p:nvGraphicFramePr>
        <p:xfrm>
          <a:off x="3598334" y="2014050"/>
          <a:ext cx="4402666" cy="98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573011939"/>
              </p:ext>
            </p:extLst>
          </p:nvPr>
        </p:nvGraphicFramePr>
        <p:xfrm>
          <a:off x="6968069" y="3046983"/>
          <a:ext cx="4402666" cy="98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4"/>
          <p:cNvSpPr txBox="1"/>
          <p:nvPr/>
        </p:nvSpPr>
        <p:spPr>
          <a:xfrm>
            <a:off x="165101" y="4250297"/>
            <a:ext cx="1160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需求阶段：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由产品经理牵头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准备工作，并提交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开发阶段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或更新迭代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开发计划，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kick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会议（小型迭代可以邮件代替），技术架构更新、详细设计、开发、单元测试和持续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验收测试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看板任务追踪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上线阶段：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决定上线范围，预上线验证，召开全体交付会议，生产系统发布并验证，发布说明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46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需求阶段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32834" y="1168430"/>
            <a:ext cx="1160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工作内容：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由产品经理牵头完成创意、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需求文档、原型、设计（注意每个阶段都需要进行讨论和评审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由产品经理准备好上述文档，完成需求评审后确定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优先级，进入看板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 DO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时间要求：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上次迭代的上线期开始并行本次迭代的需求，必须在正式的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kick off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全体大会前完成此阶段的工作，完成输出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需求原则上应该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早于开发两个迭代周期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以便冷却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无论是否发起迭代，产品经理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都需要给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或更新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的工作计划，包括产品本身的以及对设计、测试、开发的时间进度期望和优先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2834" y="5344054"/>
            <a:ext cx="334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＊黑体为交付物，下同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3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输出物关键内容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16838"/>
              </p:ext>
            </p:extLst>
          </p:nvPr>
        </p:nvGraphicFramePr>
        <p:xfrm>
          <a:off x="431797" y="1202266"/>
          <a:ext cx="11167537" cy="149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136"/>
                <a:gridCol w="2212747"/>
                <a:gridCol w="4391253"/>
                <a:gridCol w="2438401"/>
              </a:tblGrid>
              <a:tr h="357293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输出物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负责人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内容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形式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需求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产品经理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需求文本、简图、交互逻辑、原型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文档，邮件和协作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设计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视觉设计师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设计图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设计图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优先级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产品经理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文字描述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邮件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7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开发阶段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82034" y="764088"/>
            <a:ext cx="116078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工作内容：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由开发经理完成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开发计划，在开发计划中确定本地迭代的目标和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召开全体开发人员的大会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kick off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，介绍需求和开发计划。小型迭代以邮件和线下沟通形式。根据开发计划可视化到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上进行进度追踪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架构师完成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前后台技术架构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的更新，前台应该着重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考虑组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抽象和重用，后端应该着重考虑模块间交互和与前端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。后端开发人员根据分配的任务进行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（例如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接口），并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评审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后端开发人员进行开发，优先实现接口对外服务的能力，然后是内部逻辑，最后是单元测试代码，并在测试环境上完成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开发人员进行开发，并进行本地测试后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环境完成集成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测试，需要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同步编写单元测试代码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前后台开发人员自己完成测试以后移动工作内容到看板的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区域，由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验收。如果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通过，移动到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deploy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区域，准备进入预上线。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测试案例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应该由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人员在迭代开始后同步编写。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时间要求：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本周不发起新的迭代，则开发经理应该在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更新开发计划；如果发起新的迭代，则在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发出开发计划。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其他：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每次迭代预留</a:t>
            </a:r>
            <a:r>
              <a:rPr lang="en-US" altLang="zh-CN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的时间解决技术债务、优化架构和接口，完善文档</a:t>
            </a:r>
            <a:endParaRPr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61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输出物关键内容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754102"/>
              </p:ext>
            </p:extLst>
          </p:nvPr>
        </p:nvGraphicFramePr>
        <p:xfrm>
          <a:off x="431797" y="1202266"/>
          <a:ext cx="11167537" cy="277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136"/>
                <a:gridCol w="2212747"/>
                <a:gridCol w="4391253"/>
                <a:gridCol w="2438401"/>
              </a:tblGrid>
              <a:tr h="357293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输出物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负责人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内容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形式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开发计划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开发经理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需求分解，计划到人、到天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文档，邮件和协作</a:t>
                      </a: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看板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开发经理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全体开发人员参与看板追踪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看板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前后台技术架构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开发</a:t>
                      </a:r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经理、</a:t>
                      </a:r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架构师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技术架构，交互过程，共享组件设计，</a:t>
                      </a:r>
                      <a:r>
                        <a:rPr lang="en-US" altLang="zh-CN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 story</a:t>
                      </a:r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贯穿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文档，邮件和协作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详细设计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开发人员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Api</a:t>
                      </a:r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，表结构，输入和输出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文档，</a:t>
                      </a:r>
                      <a:r>
                        <a:rPr lang="en-US" altLang="zh-CN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github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测试案例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QA</a:t>
                      </a:r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人员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功能测试、性能测试、高可用测试、可扩展测试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测试文档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87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看板追踪</a:t>
            </a:r>
            <a:endParaRPr lang="zh-CN" altLang="en-US" dirty="0"/>
          </a:p>
        </p:txBody>
      </p:sp>
      <p:sp>
        <p:nvSpPr>
          <p:cNvPr id="3" name="TextBox 4"/>
          <p:cNvSpPr txBox="1"/>
          <p:nvPr/>
        </p:nvSpPr>
        <p:spPr>
          <a:xfrm>
            <a:off x="655760" y="1272552"/>
            <a:ext cx="987677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完成开发计划后，通过看板追踪每次迭代中的进展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看板的内容根据开发计划进行组织，分为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depoly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看板上每个任务按照需求编号、优先级、需求名称、详细内容、执行人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每日看板会议过程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分钟。每个人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昨天完成的内容、今年拟完成的内容、遇到的问题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重点在于与他人沟通进展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271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115&quot;&gt;&lt;object type=&quot;3&quot; unique_id=&quot;10116&quot;&gt;&lt;property id=&quot;20148&quot; value=&quot;5&quot;/&gt;&lt;property id=&quot;20300&quot; value=&quot;Slide 1&quot;/&gt;&lt;property id=&quot;20307&quot; value=&quot;256&quot;/&gt;&lt;/object&gt;&lt;object type=&quot;3&quot; unique_id=&quot;10117&quot;&gt;&lt;property id=&quot;20148&quot; value=&quot;5&quot;/&gt;&lt;property id=&quot;20300&quot; value=&quot;Slide 2&quot;/&gt;&lt;property id=&quot;20307&quot; value=&quot;279&quot;/&gt;&lt;/object&gt;&lt;object type=&quot;3&quot; unique_id=&quot;10118&quot;&gt;&lt;property id=&quot;20148&quot; value=&quot;5&quot;/&gt;&lt;property id=&quot;20300&quot; value=&quot;Slide 3&quot;/&gt;&lt;property id=&quot;20307&quot; value=&quot;283&quot;/&gt;&lt;/object&gt;&lt;object type=&quot;3&quot; unique_id=&quot;10119&quot;&gt;&lt;property id=&quot;20148&quot; value=&quot;5&quot;/&gt;&lt;property id=&quot;20300&quot; value=&quot;Slide 4&quot;/&gt;&lt;property id=&quot;20307&quot; value=&quot;284&quot;/&gt;&lt;/object&gt;&lt;object type=&quot;3&quot; unique_id=&quot;10122&quot;&gt;&lt;property id=&quot;20148&quot; value=&quot;5&quot;/&gt;&lt;property id=&quot;20300&quot; value=&quot;Slide 8&quot;/&gt;&lt;property id=&quot;20307&quot; value=&quot;289&quot;/&gt;&lt;/object&gt;&lt;object type=&quot;3&quot; unique_id=&quot;10123&quot;&gt;&lt;property id=&quot;20148&quot; value=&quot;5&quot;/&gt;&lt;property id=&quot;20300&quot; value=&quot;Slide 13&quot;/&gt;&lt;property id=&quot;20307&quot; value=&quot;274&quot;/&gt;&lt;/object&gt;&lt;object type=&quot;3&quot; unique_id=&quot;10124&quot;&gt;&lt;property id=&quot;20148&quot; value=&quot;5&quot;/&gt;&lt;property id=&quot;20300&quot; value=&quot;Slide 14&quot;/&gt;&lt;property id=&quot;20307&quot; value=&quot;265&quot;/&gt;&lt;/object&gt;&lt;object type=&quot;3&quot; unique_id=&quot;10129&quot;&gt;&lt;property id=&quot;20148&quot; value=&quot;5&quot;/&gt;&lt;property id=&quot;20300&quot; value=&quot;Slide 16&quot;/&gt;&lt;property id=&quot;20307&quot; value=&quot;292&quot;/&gt;&lt;/object&gt;&lt;object type=&quot;3&quot; unique_id=&quot;10134&quot;&gt;&lt;property id=&quot;20148&quot; value=&quot;5&quot;/&gt;&lt;property id=&quot;20300&quot; value=&quot;Slide 17&quot;/&gt;&lt;property id=&quot;20307&quot; value=&quot;273&quot;/&gt;&lt;/object&gt;&lt;object type=&quot;3&quot; unique_id=&quot;10135&quot;&gt;&lt;property id=&quot;20148&quot; value=&quot;5&quot;/&gt;&lt;property id=&quot;20300&quot; value=&quot;Slide 18&quot;/&gt;&lt;property id=&quot;20307&quot; value=&quot;259&quot;/&gt;&lt;/object&gt;&lt;object type=&quot;3&quot; unique_id=&quot;10288&quot;&gt;&lt;property id=&quot;20148&quot; value=&quot;5&quot;/&gt;&lt;property id=&quot;20300&quot; value=&quot;Slide 5&quot;/&gt;&lt;property id=&quot;20307&quot; value=&quot;294&quot;/&gt;&lt;/object&gt;&lt;object type=&quot;3&quot; unique_id=&quot;10289&quot;&gt;&lt;property id=&quot;20148&quot; value=&quot;5&quot;/&gt;&lt;property id=&quot;20300&quot; value=&quot;Slide 6&quot;/&gt;&lt;property id=&quot;20307&quot; value=&quot;295&quot;/&gt;&lt;/object&gt;&lt;object type=&quot;3&quot; unique_id=&quot;10290&quot;&gt;&lt;property id=&quot;20148&quot; value=&quot;5&quot;/&gt;&lt;property id=&quot;20300&quot; value=&quot;Slide 7&quot;/&gt;&lt;property id=&quot;20307&quot; value=&quot;296&quot;/&gt;&lt;/object&gt;&lt;object type=&quot;3&quot; unique_id=&quot;10291&quot;&gt;&lt;property id=&quot;20148&quot; value=&quot;5&quot;/&gt;&lt;property id=&quot;20300&quot; value=&quot;Slide 9&quot;/&gt;&lt;property id=&quot;20307&quot; value=&quot;297&quot;/&gt;&lt;/object&gt;&lt;object type=&quot;3&quot; unique_id=&quot;10292&quot;&gt;&lt;property id=&quot;20148&quot; value=&quot;5&quot;/&gt;&lt;property id=&quot;20300&quot; value=&quot;Slide 10&quot;/&gt;&lt;property id=&quot;20307&quot; value=&quot;298&quot;/&gt;&lt;/object&gt;&lt;object type=&quot;3&quot; unique_id=&quot;10293&quot;&gt;&lt;property id=&quot;20148&quot; value=&quot;5&quot;/&gt;&lt;property id=&quot;20300&quot; value=&quot;Slide 11&quot;/&gt;&lt;property id=&quot;20307&quot; value=&quot;299&quot;/&gt;&lt;/object&gt;&lt;object type=&quot;3&quot; unique_id=&quot;10294&quot;&gt;&lt;property id=&quot;20148&quot; value=&quot;5&quot;/&gt;&lt;property id=&quot;20300&quot; value=&quot;Slide 12&quot;/&gt;&lt;property id=&quot;20307&quot; value=&quot;300&quot;/&gt;&lt;/object&gt;&lt;object type=&quot;3&quot; unique_id=&quot;10295&quot;&gt;&lt;property id=&quot;20148&quot; value=&quot;5&quot;/&gt;&lt;property id=&quot;20300&quot; value=&quot;Slide 15&quot;/&gt;&lt;property id=&quot;20307&quot; value=&quot;301&quot;/&gt;&lt;/object&gt;&lt;/object&gt;&lt;object type=&quot;8&quot; unique_id=&quot;1015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val="1"/>
          </a:ext>
        </a:extLst>
      </a:spPr>
      <a:bodyPr lIns="45719" rIns="45719">
        <a:spAutoFit/>
      </a:bodyPr>
      <a:lstStyle>
        <a:defPPr>
          <a:defRPr sz="2400" b="1" dirty="0">
            <a:solidFill>
              <a:schemeClr val="bg1"/>
            </a:solidFill>
            <a:latin typeface="微软雅黑"/>
            <a:ea typeface="微软雅黑"/>
            <a:cs typeface="微软雅黑"/>
            <a:sym typeface="微软雅黑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val="1"/>
          </a:ext>
        </a:extLst>
      </a:spPr>
      <a:bodyPr lIns="45719" rIns="45719">
        <a:spAutoFit/>
      </a:bodyPr>
      <a:lstStyle>
        <a:defPPr>
          <a:defRPr sz="2400" b="1" dirty="0">
            <a:solidFill>
              <a:schemeClr val="bg1"/>
            </a:solidFill>
            <a:latin typeface="微软雅黑"/>
            <a:ea typeface="微软雅黑"/>
            <a:cs typeface="微软雅黑"/>
            <a:sym typeface="微软雅黑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aseline="0" dirty="0" smtClean="0">
            <a:solidFill>
              <a:schemeClr val="tx1"/>
            </a:solidFill>
            <a:latin typeface="Berlin Sans FB" panose="020E0602020502020306" pitchFamily="34" charset="0"/>
            <a:ea typeface="DFKai-SB" panose="03000509000000000000" pitchFamily="65" charset="-12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baseline="0" dirty="0" smtClean="0">
            <a:latin typeface="Berlin Sans FB" panose="020E0602020502020306" pitchFamily="34" charset="0"/>
            <a:ea typeface="DFKai-SB" panose="03000509000000000000" pitchFamily="65" charset="-12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aseline="0" dirty="0" smtClean="0">
            <a:solidFill>
              <a:schemeClr val="tx1"/>
            </a:solidFill>
            <a:latin typeface="Berlin Sans FB" panose="020E0602020502020306" pitchFamily="34" charset="0"/>
            <a:ea typeface="DFKai-SB" panose="03000509000000000000" pitchFamily="65" charset="-12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baseline="0" dirty="0" smtClean="0">
            <a:latin typeface="Berlin Sans FB" panose="020E0602020502020306" pitchFamily="34" charset="0"/>
            <a:ea typeface="DFKai-SB" panose="03000509000000000000" pitchFamily="65" charset="-12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  <a:ln>
          <a:solidFill>
            <a:srgbClr val="FFFF00"/>
          </a:solidFill>
        </a:ln>
      </a:spPr>
      <a:bodyPr wrap="square">
        <a:spAutoFit/>
      </a:bodyPr>
      <a:lstStyle>
        <a:defPPr>
          <a:defRPr sz="16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1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32867</TotalTime>
  <Words>1005</Words>
  <Application>Microsoft Macintosh PowerPoint</Application>
  <PresentationFormat>宽屏</PresentationFormat>
  <Paragraphs>136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Calibri</vt:lpstr>
      <vt:lpstr>Calibri Light</vt:lpstr>
      <vt:lpstr>Microsoft YaHei</vt:lpstr>
      <vt:lpstr>Wingdings</vt:lpstr>
      <vt:lpstr>宋体</vt:lpstr>
      <vt:lpstr>微软雅黑</vt:lpstr>
      <vt:lpstr>Arial</vt:lpstr>
      <vt:lpstr>Office 主题</vt:lpstr>
      <vt:lpstr>4_Office 主题</vt:lpstr>
      <vt:lpstr>自定义设计方案</vt:lpstr>
      <vt:lpstr>3_自定义设计方案</vt:lpstr>
      <vt:lpstr>1_自定义设计方案</vt:lpstr>
      <vt:lpstr>PowerPoint 演示文稿</vt:lpstr>
      <vt:lpstr>效率和质量是我们的两条生命线</vt:lpstr>
      <vt:lpstr>敏捷宣言</vt:lpstr>
      <vt:lpstr>快速迭代</vt:lpstr>
      <vt:lpstr>需求阶段</vt:lpstr>
      <vt:lpstr>输出物关键内容</vt:lpstr>
      <vt:lpstr>开发阶段</vt:lpstr>
      <vt:lpstr>输出物关键内容</vt:lpstr>
      <vt:lpstr>看板追踪</vt:lpstr>
      <vt:lpstr>上线阶段</vt:lpstr>
      <vt:lpstr>输出物关键内容</vt:lpstr>
      <vt:lpstr>流程改善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Hongyu Peng</dc:creator>
  <cp:lastModifiedBy>ckhutl</cp:lastModifiedBy>
  <cp:revision>2361</cp:revision>
  <dcterms:created xsi:type="dcterms:W3CDTF">2015-06-11T05:32:33Z</dcterms:created>
  <dcterms:modified xsi:type="dcterms:W3CDTF">2016-09-19T00:49:11Z</dcterms:modified>
</cp:coreProperties>
</file>