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4f0de49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4f0de49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4f0eaea9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4f0eaea9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4f0eaea9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4f0eaea9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4f0eaea9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4f0eaea9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4f0eaea9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4f0eaea9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0de49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4f0de49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f0de49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4f0de49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4f0de49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4f0de49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4f0de49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4f0de49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XWlHSBYWPfl9D7QfQSMc3MUC5SuO_pI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遙控彈珠台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 22 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312554036</a:t>
            </a:r>
            <a:r>
              <a:rPr lang="zh-TW"/>
              <a:t>陳胤宏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312552024林琛琛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Demo </a:t>
            </a:r>
            <a:r>
              <a:rPr lang="zh-TW">
                <a:solidFill>
                  <a:schemeClr val="dk2"/>
                </a:solidFill>
              </a:rPr>
              <a:t>影片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2"/>
                </a:solidFill>
              </a:rPr>
              <a:t>硬體架構介紹</a:t>
            </a:r>
            <a:endParaRPr sz="2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推拉式電磁鐵––彈珠發射器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紅外線避障感測器</a:t>
            </a:r>
            <a:r>
              <a:rPr lang="zh-TW"/>
              <a:t>––得分點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伺服馬達</a:t>
            </a:r>
            <a:r>
              <a:rPr lang="zh-TW"/>
              <a:t>––推桿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LCD螢幕</a:t>
            </a:r>
            <a:r>
              <a:rPr lang="zh-TW"/>
              <a:t>––記分板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928" y="581463"/>
            <a:ext cx="3480475" cy="398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推拉式電磁鐵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線圈通電後產生磁場，磁場將鐵芯磁化，磁力線向另一極運動時產生力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使用電壓：12v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500" y="2571750"/>
            <a:ext cx="37338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紅外線避障感測器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檢測到前方障礙物時，電路板上綠色指示燈點亮，同時OUT埠持續輸出LOW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感測器主動紅外線反射探測,因此目標的反射率和形狀是探測距離的關鍵。 其中黑色探測距</a:t>
            </a:r>
            <a:r>
              <a:rPr lang="zh-TW"/>
              <a:t>離最小,白色最大;小面積物體距離小,大面積距離大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檢測距離可以通過電位器進行調節，順時針調電位器，檢測距離增加；逆時針調電位器，檢測距離減少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使用電壓：3.3v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4977" l="2836" r="5082" t="3026"/>
          <a:stretch/>
        </p:blipFill>
        <p:spPr>
          <a:xfrm>
            <a:off x="6429375" y="2450600"/>
            <a:ext cx="2144750" cy="23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>
                <a:solidFill>
                  <a:schemeClr val="dk2"/>
                </a:solidFill>
              </a:rPr>
              <a:t>伺服馬達MG90s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相較於SG90，扭力較大(2kg/cm)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轉速：0.11秒/60度(4.8v)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使用電壓：5v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300" y="2330875"/>
            <a:ext cx="2238000" cy="22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遇到的困難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推拉式電磁鐵工作電壓為12v，找不到合適的電源供應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一般彈珠重量太大，電磁鐵推力不足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沒有現成的彈珠台可以使用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軟體架構介紹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彈珠台控制網頁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Left, Right 按鈕：左、右檔板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Start 按鈕：彈珠發射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按鈕按下，觸發相關事件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3883"/>
          <a:stretch/>
        </p:blipFill>
        <p:spPr>
          <a:xfrm>
            <a:off x="4824575" y="596955"/>
            <a:ext cx="2033149" cy="42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solidFill>
                  <a:schemeClr val="dk2"/>
                </a:solidFill>
              </a:rPr>
              <a:t>軟體架構介紹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元件程式邏輯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左、右檔板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各自轉動 90 度，再回到原本位置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彈珠發射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繼電器腳位由 HIGH 轉 LOW，使得電磁鐵能推動彈珠發射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等待數十秒後，重新將電位設回 HIGH 以供下次發射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分數計算與 LCD 顯示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attachInterrupt() 函式確保分數計算正確執行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紅外線感測器偵測移動，則觸發 interrupt 來計分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Workflow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948" y="0"/>
            <a:ext cx="41261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