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815324ba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815324ba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815324ba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815324ba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815324ba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815324ba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815324ba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815324ba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5c5dfe88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5c5dfe88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815324b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815324b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815324b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815324b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815324b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815324b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5c5dfe88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5c5dfe88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5c5dfe88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5c5dfe88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815324ba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815324ba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815324ba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815324ba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815324ba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815324b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pz5aPP6yw_0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sachinpatel21/az-handwritten-alphabets-in-csv-format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手寫字母∕數字辨識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B10832019 </a:t>
            </a:r>
            <a:r>
              <a:rPr lang="zh-TW"/>
              <a:t>林琛琛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zh-TW"/>
              <a:t>程式說明 ─ 評估模型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2240" l="0" r="0" t="3642"/>
          <a:stretch/>
        </p:blipFill>
        <p:spPr>
          <a:xfrm>
            <a:off x="327300" y="1093000"/>
            <a:ext cx="4736250" cy="2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775" y="3504500"/>
            <a:ext cx="8304398" cy="15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2240" l="0" r="0" t="3642"/>
          <a:stretch/>
        </p:blipFill>
        <p:spPr>
          <a:xfrm>
            <a:off x="191775" y="1093000"/>
            <a:ext cx="4736250" cy="2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zh-TW"/>
              <a:t>程式說明 ─ 查看預測結果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3025"/>
            <a:ext cx="4212999" cy="37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508" y="1459850"/>
            <a:ext cx="3687984" cy="291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zh-TW"/>
              <a:t>程式說明 ─ 手寫字母與辨識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1146"/>
          <a:stretch/>
        </p:blipFill>
        <p:spPr>
          <a:xfrm>
            <a:off x="5470310" y="966375"/>
            <a:ext cx="1214479" cy="13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9100" y="3271013"/>
            <a:ext cx="1396900" cy="6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5600" y="2718988"/>
            <a:ext cx="1518700" cy="17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4" y="966375"/>
            <a:ext cx="4854291" cy="3902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4"/>
          <p:cNvCxnSpPr>
            <a:stCxn id="149" idx="2"/>
            <a:endCxn id="150" idx="0"/>
          </p:cNvCxnSpPr>
          <p:nvPr/>
        </p:nvCxnSpPr>
        <p:spPr>
          <a:xfrm>
            <a:off x="6077550" y="2355425"/>
            <a:ext cx="0" cy="9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4"/>
          <p:cNvCxnSpPr>
            <a:stCxn id="150" idx="3"/>
            <a:endCxn id="151" idx="1"/>
          </p:cNvCxnSpPr>
          <p:nvPr/>
        </p:nvCxnSpPr>
        <p:spPr>
          <a:xfrm>
            <a:off x="6776000" y="3580112"/>
            <a:ext cx="4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4"/>
          <p:cNvSpPr txBox="1"/>
          <p:nvPr/>
        </p:nvSpPr>
        <p:spPr>
          <a:xfrm>
            <a:off x="6859000" y="966375"/>
            <a:ext cx="233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步驟：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1. 手寫輸入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2. Resize 圖片 + 模型預測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3. 結果輸出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1642" l="0" r="3044" t="0"/>
          <a:stretch/>
        </p:blipFill>
        <p:spPr>
          <a:xfrm>
            <a:off x="0" y="1228625"/>
            <a:ext cx="5451675" cy="38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zh-TW"/>
              <a:t>程式說明 ─ 手寫字母與辨識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4">
            <a:alphaModFix/>
          </a:blip>
          <a:srcRect b="0" l="0" r="0" t="1146"/>
          <a:stretch/>
        </p:blipFill>
        <p:spPr>
          <a:xfrm>
            <a:off x="5470310" y="966375"/>
            <a:ext cx="1214479" cy="13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9100" y="3271013"/>
            <a:ext cx="1396900" cy="6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65600" y="2718988"/>
            <a:ext cx="1518700" cy="1722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5"/>
          <p:cNvCxnSpPr>
            <a:stCxn id="163" idx="2"/>
            <a:endCxn id="164" idx="0"/>
          </p:cNvCxnSpPr>
          <p:nvPr/>
        </p:nvCxnSpPr>
        <p:spPr>
          <a:xfrm>
            <a:off x="6077550" y="2355425"/>
            <a:ext cx="0" cy="9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5"/>
          <p:cNvCxnSpPr>
            <a:stCxn id="164" idx="3"/>
            <a:endCxn id="165" idx="1"/>
          </p:cNvCxnSpPr>
          <p:nvPr/>
        </p:nvCxnSpPr>
        <p:spPr>
          <a:xfrm>
            <a:off x="6776000" y="3580112"/>
            <a:ext cx="4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5"/>
          <p:cNvSpPr txBox="1"/>
          <p:nvPr/>
        </p:nvSpPr>
        <p:spPr>
          <a:xfrm>
            <a:off x="6859000" y="966375"/>
            <a:ext cx="233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步驟：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1. 手寫輸入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2. Resize 圖片 + 模型預測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3. 結果輸出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1192800" y="2168550"/>
            <a:ext cx="67584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THANKS FOR LISTENING!!</a:t>
            </a:r>
            <a:endParaRPr b="1" sz="4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手寫字母與數字辨識" id="74" name="Google Shape;74;p14" title="人工智慧與影像辨識實務 期末報告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425" y="917875"/>
            <a:ext cx="6914850" cy="38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資料集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字母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Kaggle 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A-Z Handwritten Alphabets in .csv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類別：</a:t>
            </a:r>
            <a:r>
              <a:rPr lang="zh-TW"/>
              <a:t>26 </a:t>
            </a:r>
            <a:r>
              <a:rPr lang="zh-TW"/>
              <a:t>個字母，僅含大寫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28 * 28 pixel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灰階圖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數字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MNIST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類別：0 ~ 9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0500" y="1496275"/>
            <a:ext cx="2171800" cy="21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程式說明 ─ 讀取手寫數字資料集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6595900" cy="36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程式說明 ─ 讀取手寫字母資料集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6421151" cy="24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00" y="3331855"/>
            <a:ext cx="9143999" cy="1381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程式說明 ─ 合併兩資料集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8090"/>
            <a:ext cx="9144001" cy="3339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程式說明 ─ 切割訓練集 、測試集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8942"/>
            <a:ext cx="9144000" cy="2025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zh-TW"/>
              <a:t>程式說明 ─ 定義模型架構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1541" l="0" r="0" t="2100"/>
          <a:stretch/>
        </p:blipFill>
        <p:spPr>
          <a:xfrm>
            <a:off x="311700" y="1072475"/>
            <a:ext cx="6271001" cy="39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zh-TW"/>
              <a:t>程式說明 ─ 訓練、儲存模型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45077"/>
            <a:ext cx="9143999" cy="704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5" y="1266331"/>
            <a:ext cx="9143999" cy="143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