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SOLID Principles in C#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examples of good and bad design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LSP - Good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separate IShape interface for area calculation.</a:t>
            </a:r>
          </a:p>
          <a:p>
            <a:r>
              <a:t>Rectangle and Square implement it separately.</a:t>
            </a:r>
          </a:p>
          <a:p>
            <a:r>
              <a:t>No substitution issues → respects LSP.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286000" cy="914400"/>
          </a:xfrm>
          <a:prstGeom prst="rect">
            <a:avLst/>
          </a:prstGeom>
          <a:solidFill>
            <a:srgbClr val="6495E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IWorkable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1371600"/>
            <a:ext cx="2286000" cy="914400"/>
          </a:xfrm>
          <a:prstGeom prst="rect">
            <a:avLst/>
          </a:prstGeom>
          <a:solidFill>
            <a:srgbClr val="F4A46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IEatable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4400" y="2743200"/>
            <a:ext cx="2286000" cy="914400"/>
          </a:xfrm>
          <a:prstGeom prst="rect">
            <a:avLst/>
          </a:prstGeom>
          <a:solidFill>
            <a:srgbClr val="228B2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HumanWorker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0" y="2743200"/>
            <a:ext cx="2286000" cy="914400"/>
          </a:xfrm>
          <a:prstGeom prst="rect">
            <a:avLst/>
          </a:prstGeom>
          <a:solidFill>
            <a:srgbClr val="A9A9A9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RobotWorker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Interface Segregation Principle (ISP)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Clients should not be forced to implement interfaces they don't use.</a:t>
            </a:r>
          </a:p>
          <a:p>
            <a:r>
              <a:t>Prefer many small interfaces over one large interface.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ISP - Bad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IWorker with Work() and Eat() methods.</a:t>
            </a:r>
          </a:p>
          <a:p>
            <a:r>
              <a:t>RobotWorker has to implement Eat() unnecessarily.</a:t>
            </a:r>
          </a:p>
          <a:p>
            <a:r>
              <a:t>Violates ISP.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ISP - Good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Split into IWorkable and IEatable.</a:t>
            </a:r>
          </a:p>
          <a:p>
            <a:r>
              <a:t>HumanWorker uses both, RobotWorker only implements IWorkable.</a:t>
            </a:r>
          </a:p>
          <a:p>
            <a:r>
              <a:t>Each class uses only what it needs.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371600" y="1371600"/>
            <a:ext cx="2743200" cy="914400"/>
          </a:xfrm>
          <a:prstGeom prst="rect">
            <a:avLst/>
          </a:prstGeom>
          <a:solidFill>
            <a:srgbClr val="80008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ILogger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43200"/>
            <a:ext cx="2286000" cy="914400"/>
          </a:xfrm>
          <a:prstGeom prst="rect">
            <a:avLst/>
          </a:prstGeom>
          <a:solidFill>
            <a:srgbClr val="4682B4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FileLogger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2743200"/>
            <a:ext cx="2286000" cy="914400"/>
          </a:xfrm>
          <a:prstGeom prst="rect">
            <a:avLst/>
          </a:prstGeom>
          <a:solidFill>
            <a:srgbClr val="FFA5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ConsoleLogger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1828800"/>
            <a:ext cx="2286000" cy="1371600"/>
          </a:xfrm>
          <a:prstGeom prst="rect">
            <a:avLst/>
          </a:prstGeom>
          <a:solidFill>
            <a:srgbClr val="3CB37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UserService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Dependency Inversion Principle (DIP)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High-level modules should not depend on low-level modules.</a:t>
            </a:r>
          </a:p>
          <a:p>
            <a:r>
              <a:t>Both should depend on abstractions (interfaces).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DIP - Bad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UserService directly depends on FileLogger.</a:t>
            </a:r>
          </a:p>
          <a:p>
            <a:r>
              <a:t>Tightly coupled, hard to test or extend.</a:t>
            </a:r>
          </a:p>
          <a:p>
            <a:r>
              <a:t>Violates DIP.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DIP - Good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ILogger interface.</a:t>
            </a:r>
          </a:p>
          <a:p>
            <a:r>
              <a:t>UserService depends on ILogger.</a:t>
            </a:r>
          </a:p>
          <a:p>
            <a:r>
              <a:t>Use FileLogger, ConsoleLogger, etc. via interface → respects DIP.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 Responsibility Principle (SRP)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class should have only one reason to change.</a:t>
            </a:r>
          </a:p>
          <a:p>
            <a:r>
              <a:t>Each class should do one thing and do it well.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SRP - Bad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Report class that stores data, prints, and saves files:</a:t>
            </a:r>
          </a:p>
          <a:p>
            <a:r>
              <a:t>public class Report { ... public void Print() {...} public void SaveToFile() {...} }</a:t>
            </a:r>
          </a:p>
          <a:p>
            <a:r>
              <a:t>Too many responsibilities in one class.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SRP - Good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Separate concerns into different classes:</a:t>
            </a:r>
          </a:p>
          <a:p>
            <a:r>
              <a:t>- Report → stores data</a:t>
            </a:r>
          </a:p>
          <a:p>
            <a:r>
              <a:t>- ReportPrinter → handles printing</a:t>
            </a:r>
          </a:p>
          <a:p>
            <a:r>
              <a:t>- ReportSaver → handles saving to file</a:t>
            </a:r>
          </a:p>
          <a:p>
            <a:r>
              <a:t>Each class has one responsibility.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286000" cy="914400"/>
          </a:xfrm>
          <a:prstGeom prst="rect">
            <a:avLst/>
          </a:prstGeom>
          <a:solidFill>
            <a:srgbClr val="4682B4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Report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4640" y="1828800"/>
            <a:ext cx="2286000" cy="914400"/>
          </a:xfrm>
          <a:prstGeom prst="rect">
            <a:avLst/>
          </a:prstGeom>
          <a:solidFill>
            <a:srgbClr val="228B2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ReportPrinter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2080" y="1828800"/>
            <a:ext cx="2286000" cy="914400"/>
          </a:xfrm>
          <a:prstGeom prst="rect">
            <a:avLst/>
          </a:prstGeom>
          <a:solidFill>
            <a:srgbClr val="A0522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ReportSaver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Open/Closed Principle (OCP)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should be open for extension, but closed for modification.</a:t>
            </a:r>
          </a:p>
          <a:p>
            <a:r>
              <a:t>Add new behavior without changing existing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OCP - Bad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DiscountCalculator uses 'if' statements for every customer type.</a:t>
            </a:r>
          </a:p>
          <a:p>
            <a:r>
              <a:t>Adding a new type requires modifying the method.</a:t>
            </a:r>
          </a:p>
          <a:p>
            <a:r>
              <a:t>Violates OCP: changes existing code.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OCP - Good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an IDiscountStrategy interface.</a:t>
            </a:r>
          </a:p>
          <a:p>
            <a:r>
              <a:t>Each customer type has its own class implementing the interface.</a:t>
            </a:r>
          </a:p>
          <a:p>
            <a:r>
              <a:t>Add new types by adding new classes only.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371600"/>
            <a:ext cx="2743200" cy="914400"/>
          </a:xfrm>
          <a:prstGeom prst="rect">
            <a:avLst/>
          </a:prstGeom>
          <a:solidFill>
            <a:srgbClr val="80008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IDiscountStrategy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743200"/>
            <a:ext cx="2286000" cy="914400"/>
          </a:xfrm>
          <a:prstGeom prst="rect">
            <a:avLst/>
          </a:prstGeom>
          <a:solidFill>
            <a:srgbClr val="1E90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RegularDiscount</a:t>
            </a:r>
          </a:p>
        </p:txBody>
      </p:sp>
      <p:sp>
        <p:nvSpPr>
          <p:cNvPr id="6" name="Rectangle 5"/>
          <p:cNvSpPr/>
          <p:nvPr/>
        </p:nvSpPr>
        <p:spPr>
          <a:xfrm>
            <a:off x="2743200" y="2743200"/>
            <a:ext cx="2286000" cy="914400"/>
          </a:xfrm>
          <a:prstGeom prst="rect">
            <a:avLst/>
          </a:prstGeom>
          <a:solidFill>
            <a:srgbClr val="3CB37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PremiumDiscount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2743200"/>
            <a:ext cx="2286000" cy="914400"/>
          </a:xfrm>
          <a:prstGeom prst="rect">
            <a:avLst/>
          </a:prstGeom>
          <a:solidFill>
            <a:srgbClr val="FFA5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 b="1">
                <a:solidFill>
                  <a:srgbClr val="FFFFFF"/>
                </a:solidFill>
              </a:defRPr>
            </a:pPr>
            <a:r>
              <a:t>VipDiscount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Liskov Substitution Principle (LSP)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Subtypes must be substitutable for their base types without altering program behavior.</a:t>
            </a:r>
          </a:p>
          <a:p>
            <a:r>
              <a:t>A derived class should not break the expectations of its base class.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LSP - Bad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Square inherits from Rectangle and overrides Width/Height.</a:t>
            </a:r>
          </a:p>
          <a:p>
            <a:r>
              <a:t>Setting Width changes Height → breaks expected behavior.</a:t>
            </a:r>
          </a:p>
          <a:p>
            <a:r>
              <a:t>Violates LSP.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