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4" d="100"/>
          <a:sy n="104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869DD-3691-A349-9639-EA0E34AA7BC5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0CC8-AC4F-AB4A-82D2-4F22D0268F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E11E-8E7E-024D-B15E-6F1F43018678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8B4D-4D33-8B4F-8E22-575266B49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573-B687-064B-B81E-156654E0735F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0FBF-F8C1-C041-A986-578974BE65E3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A56-5EBD-D945-BD05-6759C35F6888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142-3CD5-094D-960A-FB15E9FE644D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2D09-D677-2C40-8379-852CCE21DE4E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00D1-29B5-D547-8284-0CE9A54869F3}" type="datetime1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3229-973B-DD49-AF28-18C440CB8E13}" type="datetime1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E4A7-0AE5-7A47-9068-1D4D84D505E6}" type="datetime1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4F0E-A981-4A43-AC0E-B57A8ECF10FA}" type="datetime1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C0-1673-7340-B361-9E4CFF53475E}" type="datetime1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9B88-A608-C24E-BE82-A72DE72789BE}" type="datetime1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AEE4-D5A0-AE42-95B8-3DBFE4444E11}" type="datetime1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C81C-CE87-B649-ABCA-C5E294942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1536" y="4356640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</a:t>
            </a:r>
            <a:r>
              <a:rPr lang="en-US" sz="2000" b="1" dirty="0" smtClean="0"/>
              <a:t> 3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3977" y="2645992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2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</a:t>
            </a:r>
            <a:r>
              <a:rPr lang="en-US" sz="1600" dirty="0" smtClean="0">
                <a:solidFill>
                  <a:srgbClr val="000000"/>
                </a:solidFill>
              </a:rPr>
              <a:t>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36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</dc:creator>
  <cp:lastModifiedBy>Kara</cp:lastModifiedBy>
  <cp:revision>1</cp:revision>
  <dcterms:created xsi:type="dcterms:W3CDTF">2013-10-21T19:49:34Z</dcterms:created>
  <dcterms:modified xsi:type="dcterms:W3CDTF">2013-11-03T13:54:53Z</dcterms:modified>
</cp:coreProperties>
</file>