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650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107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03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692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757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31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809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565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6259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5065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10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9D5C-AAAE-324A-AF3D-D6DEB4050D92}" type="datetimeFigureOut">
              <a:rPr lang="en-US" smtClean="0"/>
              <a:pPr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67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0806128"/>
              </p:ext>
            </p:extLst>
          </p:nvPr>
        </p:nvGraphicFramePr>
        <p:xfrm>
          <a:off x="1166286" y="507996"/>
          <a:ext cx="7425350" cy="3302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735"/>
                <a:gridCol w="1028923"/>
                <a:gridCol w="1028923"/>
                <a:gridCol w="1028923"/>
                <a:gridCol w="1028923"/>
                <a:gridCol w="1028923"/>
              </a:tblGrid>
              <a:tr h="597413">
                <a:tc rowSpan="2">
                  <a:txBody>
                    <a:bodyPr/>
                    <a:lstStyle/>
                    <a:p>
                      <a:endParaRPr lang="en-US" sz="1600" i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Observed Data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41024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latin typeface="Helvetica"/>
                          <a:cs typeface="Helvetica"/>
                        </a:rPr>
                        <a:t>W</a:t>
                      </a:r>
                      <a:endParaRPr lang="en-US" sz="1600" b="0" i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i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latin typeface="Helvetica"/>
                          <a:cs typeface="Helvetica"/>
                        </a:rPr>
                        <a:t>Z</a:t>
                      </a:r>
                      <a:endParaRPr lang="en-US" sz="1600" b="1" i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Helvetica"/>
                          <a:cs typeface="Helvetica"/>
                        </a:rPr>
                        <a:t>A</a:t>
                      </a:r>
                      <a:endParaRPr lang="en-US" sz="1600" i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latin typeface="Helvetica"/>
                          <a:cs typeface="Helvetica"/>
                        </a:rPr>
                        <a:t>Y</a:t>
                      </a:r>
                      <a:endParaRPr lang="en-US" sz="1600" i="1" baseline="-25000" dirty="0" smtClean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1082048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smtClean="0">
                          <a:latin typeface="Helvetica"/>
                          <a:cs typeface="Helvetica"/>
                        </a:rPr>
                        <a:t>Study</a:t>
                      </a:r>
                      <a:r>
                        <a:rPr lang="en-US" sz="1600" i="0" baseline="0" dirty="0" smtClean="0">
                          <a:latin typeface="Helvetica"/>
                          <a:cs typeface="Helvetica"/>
                        </a:rPr>
                        <a:t> Sample</a:t>
                      </a:r>
                      <a:endParaRPr lang="en-US" sz="1600" i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</a:p>
                  </a:txBody>
                  <a:tcPr anchor="ctr"/>
                </a:tc>
              </a:tr>
              <a:tr h="1082048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smtClean="0">
                          <a:latin typeface="Helvetica"/>
                          <a:cs typeface="Helvetica"/>
                        </a:rPr>
                        <a:t>External</a:t>
                      </a:r>
                      <a:r>
                        <a:rPr lang="en-US" sz="1600" i="0" baseline="0" dirty="0" smtClean="0">
                          <a:latin typeface="Helvetica"/>
                          <a:cs typeface="Helvetica"/>
                        </a:rPr>
                        <a:t> Validation Sample</a:t>
                      </a:r>
                      <a:endParaRPr lang="en-US" sz="1600" i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03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NIMH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 Rudolph</dc:creator>
  <cp:lastModifiedBy>Kara</cp:lastModifiedBy>
  <cp:revision>15</cp:revision>
  <dcterms:created xsi:type="dcterms:W3CDTF">2014-06-30T22:34:28Z</dcterms:created>
  <dcterms:modified xsi:type="dcterms:W3CDTF">2014-06-30T22:38:50Z</dcterms:modified>
</cp:coreProperties>
</file>