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D5C-AAAE-324A-AF3D-D6DEB4050D92}" type="datetimeFigureOut">
              <a:rPr lang="en-US" smtClean="0"/>
              <a:pPr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7F3D-16F1-9742-A9C6-DA91E24A1C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8650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D5C-AAAE-324A-AF3D-D6DEB4050D92}" type="datetimeFigureOut">
              <a:rPr lang="en-US" smtClean="0"/>
              <a:pPr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7F3D-16F1-9742-A9C6-DA91E24A1C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7107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D5C-AAAE-324A-AF3D-D6DEB4050D92}" type="datetimeFigureOut">
              <a:rPr lang="en-US" smtClean="0"/>
              <a:pPr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7F3D-16F1-9742-A9C6-DA91E24A1C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603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D5C-AAAE-324A-AF3D-D6DEB4050D92}" type="datetimeFigureOut">
              <a:rPr lang="en-US" smtClean="0"/>
              <a:pPr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7F3D-16F1-9742-A9C6-DA91E24A1C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5692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D5C-AAAE-324A-AF3D-D6DEB4050D92}" type="datetimeFigureOut">
              <a:rPr lang="en-US" smtClean="0"/>
              <a:pPr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7F3D-16F1-9742-A9C6-DA91E24A1C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1757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D5C-AAAE-324A-AF3D-D6DEB4050D92}" type="datetimeFigureOut">
              <a:rPr lang="en-US" smtClean="0"/>
              <a:pPr/>
              <a:t>6/26/14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7F3D-16F1-9742-A9C6-DA91E24A1C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531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D5C-AAAE-324A-AF3D-D6DEB4050D92}" type="datetimeFigureOut">
              <a:rPr lang="en-US" smtClean="0"/>
              <a:pPr/>
              <a:t>6/26/14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7F3D-16F1-9742-A9C6-DA91E24A1C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1809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D5C-AAAE-324A-AF3D-D6DEB4050D92}" type="datetimeFigureOut">
              <a:rPr lang="en-US" smtClean="0"/>
              <a:pPr/>
              <a:t>6/26/14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7F3D-16F1-9742-A9C6-DA91E24A1C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7565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D5C-AAAE-324A-AF3D-D6DEB4050D92}" type="datetimeFigureOut">
              <a:rPr lang="en-US" smtClean="0"/>
              <a:pPr/>
              <a:t>6/26/14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7F3D-16F1-9742-A9C6-DA91E24A1C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6259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D5C-AAAE-324A-AF3D-D6DEB4050D92}" type="datetimeFigureOut">
              <a:rPr lang="en-US" smtClean="0"/>
              <a:pPr/>
              <a:t>6/26/14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7F3D-16F1-9742-A9C6-DA91E24A1C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5065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09D5C-AAAE-324A-AF3D-D6DEB4050D92}" type="datetimeFigureOut">
              <a:rPr lang="en-US" smtClean="0"/>
              <a:pPr/>
              <a:t>6/26/14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7F3D-16F1-9742-A9C6-DA91E24A1C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410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09D5C-AAAE-324A-AF3D-D6DEB4050D92}" type="datetimeFigureOut">
              <a:rPr lang="en-US" smtClean="0"/>
              <a:pPr/>
              <a:t>6/26/14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17F3D-16F1-9742-A9C6-DA91E24A1C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5767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60806128"/>
              </p:ext>
            </p:extLst>
          </p:nvPr>
        </p:nvGraphicFramePr>
        <p:xfrm>
          <a:off x="1166286" y="507996"/>
          <a:ext cx="7425348" cy="33025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0735"/>
                <a:gridCol w="1490253"/>
                <a:gridCol w="1102452"/>
                <a:gridCol w="582341"/>
                <a:gridCol w="582341"/>
                <a:gridCol w="693613"/>
                <a:gridCol w="693613"/>
              </a:tblGrid>
              <a:tr h="597413">
                <a:tc rowSpan="2">
                  <a:txBody>
                    <a:bodyPr/>
                    <a:lstStyle/>
                    <a:p>
                      <a:r>
                        <a:rPr lang="en-US" sz="1600" dirty="0" smtClean="0">
                          <a:latin typeface="Helvetica"/>
                          <a:cs typeface="Helvetica"/>
                        </a:rPr>
                        <a:t>Sample Size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"/>
                          <a:cs typeface="Helvetica"/>
                        </a:rPr>
                        <a:t>Observed Data</a:t>
                      </a:r>
                      <a:endParaRPr lang="en-US" sz="160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1024"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 smtClean="0">
                          <a:latin typeface="Helvetica"/>
                          <a:cs typeface="Helvetica"/>
                        </a:rPr>
                        <a:t>W</a:t>
                      </a:r>
                      <a:endParaRPr lang="en-US" sz="1600" b="0" i="1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latin typeface="Helvetica"/>
                          <a:cs typeface="Helvetica"/>
                        </a:rPr>
                        <a:t>X</a:t>
                      </a:r>
                      <a:endParaRPr lang="en-US" sz="1600" i="1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smtClean="0">
                          <a:latin typeface="Helvetica"/>
                          <a:cs typeface="Helvetica"/>
                        </a:rPr>
                        <a:t>Z</a:t>
                      </a:r>
                      <a:endParaRPr lang="en-US" sz="1600" b="1" i="1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>
                          <a:latin typeface="Helvetica"/>
                          <a:cs typeface="Helvetica"/>
                        </a:rPr>
                        <a:t>A</a:t>
                      </a:r>
                      <a:endParaRPr lang="en-US" sz="1600" i="1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latin typeface="Helvetica"/>
                          <a:cs typeface="Helvetica"/>
                        </a:rPr>
                        <a:t>Y</a:t>
                      </a:r>
                      <a:r>
                        <a:rPr lang="en-US" sz="1600" i="1" baseline="-25000" dirty="0" smtClean="0">
                          <a:latin typeface="Helvetica"/>
                          <a:cs typeface="Helvetica"/>
                        </a:rPr>
                        <a:t>A=0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>
                          <a:latin typeface="Helvetica"/>
                          <a:cs typeface="Helvetica"/>
                        </a:rPr>
                        <a:t>Y</a:t>
                      </a:r>
                      <a:r>
                        <a:rPr lang="en-US" sz="1600" i="1" baseline="-25000" dirty="0" smtClean="0">
                          <a:latin typeface="Helvetica"/>
                          <a:cs typeface="Helvetica"/>
                        </a:rPr>
                        <a:t>A=1</a:t>
                      </a:r>
                    </a:p>
                  </a:txBody>
                  <a:tcPr anchor="ctr"/>
                </a:tc>
              </a:tr>
              <a:tr h="5410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i="1" dirty="0" err="1" smtClean="0">
                          <a:latin typeface="Helvetica"/>
                          <a:cs typeface="Helvetica"/>
                        </a:rPr>
                        <a:t>n</a:t>
                      </a:r>
                      <a:r>
                        <a:rPr lang="en-US" sz="1600" dirty="0" smtClean="0">
                          <a:latin typeface="Helvetica"/>
                          <a:cs typeface="Helvetica"/>
                        </a:rPr>
                        <a:t> = 4,752</a:t>
                      </a:r>
                      <a:endParaRPr lang="en-US" sz="160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"/>
                          <a:cs typeface="Helvetica"/>
                        </a:rPr>
                        <a:t>X</a:t>
                      </a:r>
                      <a:endParaRPr lang="en-US" sz="160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"/>
                          <a:cs typeface="Helvetica"/>
                        </a:rPr>
                        <a:t>X</a:t>
                      </a:r>
                      <a:endParaRPr lang="en-US" sz="160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"/>
                          <a:cs typeface="Helvetica"/>
                        </a:rPr>
                        <a:t>X</a:t>
                      </a:r>
                      <a:endParaRPr lang="en-US" sz="160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"/>
                          <a:cs typeface="Helvetica"/>
                        </a:rPr>
                        <a:t>X</a:t>
                      </a:r>
                      <a:endParaRPr lang="en-US" sz="160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"/>
                          <a:cs typeface="Helvetica"/>
                        </a:rPr>
                        <a:t>X</a:t>
                      </a:r>
                      <a:endParaRPr lang="en-US" sz="160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4102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"/>
                          <a:cs typeface="Helvetica"/>
                        </a:rPr>
                        <a:t>X</a:t>
                      </a:r>
                      <a:endParaRPr lang="en-US" sz="160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41024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i="1" dirty="0" err="1" smtClean="0">
                          <a:latin typeface="Helvetica"/>
                          <a:cs typeface="Helvetica"/>
                        </a:rPr>
                        <a:t>n</a:t>
                      </a:r>
                      <a:r>
                        <a:rPr lang="en-US" sz="1600" dirty="0" smtClean="0">
                          <a:latin typeface="Helvetica"/>
                          <a:cs typeface="Helvetica"/>
                        </a:rPr>
                        <a:t> </a:t>
                      </a:r>
                      <a:r>
                        <a:rPr lang="en-US" sz="1600" smtClean="0">
                          <a:latin typeface="Helvetica"/>
                          <a:cs typeface="Helvetica"/>
                        </a:rPr>
                        <a:t>= 4,206</a:t>
                      </a:r>
                      <a:endParaRPr lang="en-US" sz="160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"/>
                          <a:cs typeface="Helvetica"/>
                        </a:rPr>
                        <a:t>X</a:t>
                      </a:r>
                      <a:endParaRPr lang="en-US" sz="160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en-US" sz="160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"/>
                          <a:cs typeface="Helvetica"/>
                        </a:rPr>
                        <a:t>X</a:t>
                      </a:r>
                      <a:endParaRPr lang="en-US" sz="160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"/>
                          <a:cs typeface="Helvetica"/>
                        </a:rPr>
                        <a:t>X</a:t>
                      </a:r>
                      <a:endParaRPr lang="en-US" sz="160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"/>
                          <a:cs typeface="Helvetica"/>
                        </a:rPr>
                        <a:t>X</a:t>
                      </a:r>
                      <a:endParaRPr lang="en-US" sz="160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  <a:tr h="54102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Helvetica"/>
                          <a:cs typeface="Helvetica"/>
                        </a:rPr>
                        <a:t>X</a:t>
                      </a:r>
                      <a:endParaRPr lang="en-US" sz="160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703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31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NIMH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 Rudolph</dc:creator>
  <cp:lastModifiedBy>Kara</cp:lastModifiedBy>
  <cp:revision>13</cp:revision>
  <dcterms:created xsi:type="dcterms:W3CDTF">2014-06-26T18:25:14Z</dcterms:created>
  <dcterms:modified xsi:type="dcterms:W3CDTF">2014-06-26T18:34:36Z</dcterms:modified>
</cp:coreProperties>
</file>