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869DD-3691-A349-9639-EA0E34AA7BC5}" type="datetimeFigureOut">
              <a:rPr lang="en-US" smtClean="0"/>
              <a:pPr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0CC8-AC4F-AB4A-82D2-4F22D0268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6E11E-8E7E-024D-B15E-6F1F43018678}" type="datetimeFigureOut">
              <a:rPr lang="en-US" smtClean="0"/>
              <a:pPr/>
              <a:t>11/20/13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8B4D-4D33-8B4F-8E22-575266B49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573-B687-064B-B81E-156654E0735F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0FBF-F8C1-C041-A986-578974BE65E3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A56-5EBD-D945-BD05-6759C35F6888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142-3CD5-094D-960A-FB15E9FE644D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2D09-D677-2C40-8379-852CCE21DE4E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00D1-29B5-D547-8284-0CE9A54869F3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3229-973B-DD49-AF28-18C440CB8E13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E4A7-0AE5-7A47-9068-1D4D84D505E6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4F0E-A981-4A43-AC0E-B57A8ECF10FA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C0-1673-7340-B361-9E4CFF53475E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9B88-A608-C24E-BE82-A72DE72789BE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AEE4-D5A0-AE42-95B8-3DBFE4444E11}" type="datetime1">
              <a:rPr lang="en-US" smtClean="0"/>
              <a:pPr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1536" y="2645991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1</a:t>
            </a:r>
            <a:endParaRPr lang="en-US" b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3977" y="2645992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2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1536" y="2645991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Aim 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1536" y="4356640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3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3977" y="2645992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FBFBF"/>
                </a:solidFill>
              </a:rPr>
              <a:t>Aim 2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1536" y="2645991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FBFBF"/>
                </a:solidFill>
              </a:rPr>
              <a:t>Aim 1</a:t>
            </a:r>
            <a:endParaRPr lang="en-US" b="1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18367</TotalTime>
  <Words>132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</dc:creator>
  <cp:lastModifiedBy>Kara</cp:lastModifiedBy>
  <cp:revision>2</cp:revision>
  <dcterms:created xsi:type="dcterms:W3CDTF">2013-11-20T17:36:31Z</dcterms:created>
  <dcterms:modified xsi:type="dcterms:W3CDTF">2013-11-20T17:39:00Z</dcterms:modified>
</cp:coreProperties>
</file>