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869DD-3691-A349-9639-EA0E34AA7BC5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0CC8-AC4F-AB4A-82D2-4F22D0268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6E11E-8E7E-024D-B15E-6F1F43018678}" type="datetimeFigureOut">
              <a:rPr lang="en-US" smtClean="0"/>
              <a:pPr/>
              <a:t>12/17/13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8B4D-4D33-8B4F-8E22-575266B49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7C216-10E7-034E-B46C-6E79DD80D1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5573-B687-064B-B81E-156654E0735F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0FBF-F8C1-C041-A986-578974BE65E3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8A56-5EBD-D945-BD05-6759C35F6888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142-3CD5-094D-960A-FB15E9FE644D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2D09-D677-2C40-8379-852CCE21DE4E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00D1-29B5-D547-8284-0CE9A54869F3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3229-973B-DD49-AF28-18C440CB8E13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E4A7-0AE5-7A47-9068-1D4D84D505E6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4F0E-A981-4A43-AC0E-B57A8ECF10FA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CC0-1673-7340-B361-9E4CFF53475E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9B88-A608-C24E-BE82-A72DE72789BE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AEE4-D5A0-AE42-95B8-3DBFE4444E11}" type="datetime1">
              <a:rPr lang="en-US" smtClean="0"/>
              <a:pPr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C81C-CE87-B649-ABCA-C5E2949427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1</a:t>
            </a:r>
            <a:endParaRPr lang="en-US" b="1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3977" y="2645992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2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Aim 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9748" y="3125110"/>
            <a:ext cx="2203584" cy="11435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Neighborhood Disadvantage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81800" y="3088689"/>
            <a:ext cx="1814023" cy="113580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Emotional disorder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Anxiety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Depression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6" name="Straight Arrow Connector 125"/>
          <p:cNvCxnSpPr>
            <a:stCxn id="96" idx="3"/>
            <a:endCxn id="36" idx="1"/>
          </p:cNvCxnSpPr>
          <p:nvPr/>
        </p:nvCxnSpPr>
        <p:spPr>
          <a:xfrm flipV="1">
            <a:off x="5598545" y="3656591"/>
            <a:ext cx="1183255" cy="119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3212" y="912069"/>
            <a:ext cx="8402611" cy="608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Exposure to stress in the environment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 Biologic stress        </a:t>
            </a:r>
            <a:r>
              <a:rPr lang="en-US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solidFill>
                  <a:schemeClr val="tx1"/>
                </a:solidFill>
              </a:rPr>
              <a:t>       Mental Illness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2857911" y="3171433"/>
            <a:ext cx="1050884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" idx="6"/>
            <a:endCxn id="96" idx="1"/>
          </p:cNvCxnSpPr>
          <p:nvPr/>
        </p:nvCxnSpPr>
        <p:spPr>
          <a:xfrm flipV="1">
            <a:off x="2623332" y="3668539"/>
            <a:ext cx="1643868" cy="283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267200" y="3046102"/>
            <a:ext cx="1331345" cy="12448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Dysregulation of Stress Response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1536" y="4356640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Aim 3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3977" y="2645992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FBFBF"/>
                </a:solidFill>
              </a:rPr>
              <a:t>Aim 2</a:t>
            </a:r>
            <a:endParaRPr lang="en-US" b="1" dirty="0">
              <a:solidFill>
                <a:srgbClr val="BFBFBF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281559" y="1658051"/>
            <a:ext cx="2203583" cy="987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Urbanicity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81555" y="4774571"/>
            <a:ext cx="2203583" cy="9879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Multiple effect modifiers not modeled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2833269" y="4224490"/>
            <a:ext cx="1100159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1536" y="2645991"/>
            <a:ext cx="15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BFBFBF"/>
                </a:solidFill>
              </a:rPr>
              <a:t>Aim 1</a:t>
            </a:r>
            <a:endParaRPr lang="en-US" b="1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5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18367</TotalTime>
  <Words>120</Words>
  <Application>Microsoft Macintosh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</dc:creator>
  <cp:lastModifiedBy>Kara</cp:lastModifiedBy>
  <cp:revision>3</cp:revision>
  <dcterms:created xsi:type="dcterms:W3CDTF">2013-12-18T01:22:20Z</dcterms:created>
  <dcterms:modified xsi:type="dcterms:W3CDTF">2013-12-18T01:22:50Z</dcterms:modified>
</cp:coreProperties>
</file>