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223F-3B48-4955-916C-57D5AC4D964A}" type="datetimeFigureOut">
              <a:rPr lang="ko-KR" altLang="en-US" smtClean="0"/>
              <a:pPr/>
              <a:t>2011-12-23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42EA-A8D0-4D09-9F60-C16A77D7B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펌뱅킹</a:t>
            </a:r>
            <a:r>
              <a:rPr lang="ko-KR" altLang="en-US" dirty="0" smtClean="0"/>
              <a:t> 적용 오류 리뷰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2011.12.23</a:t>
            </a:r>
          </a:p>
          <a:p>
            <a:endParaRPr lang="en-US" altLang="ko-KR" dirty="0"/>
          </a:p>
          <a:p>
            <a:r>
              <a:rPr lang="ko-KR" altLang="en-US" dirty="0" smtClean="0"/>
              <a:t>양수한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실시간 지급 조회 화면</a:t>
            </a:r>
            <a:endParaRPr lang="ko-KR" alt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454" y="1340768"/>
            <a:ext cx="6936523" cy="525658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1043608" y="3356992"/>
            <a:ext cx="7272808" cy="64807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068960"/>
            <a:ext cx="7272808" cy="288032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2" y="1772816"/>
            <a:ext cx="1080120" cy="936104"/>
          </a:xfrm>
          <a:prstGeom prst="wedgeRoundRectCallout">
            <a:avLst>
              <a:gd name="adj1" fmla="val 42118"/>
              <a:gd name="adj2" fmla="val 103744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원</a:t>
            </a:r>
            <a:r>
              <a:rPr lang="ko-KR" altLang="en-US" sz="1200" dirty="0"/>
              <a:t>복 </a:t>
            </a:r>
            <a:r>
              <a:rPr lang="ko-KR" altLang="en-US" sz="1200" dirty="0" smtClean="0"/>
              <a:t>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재처리 건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79512" y="4077072"/>
            <a:ext cx="1080120" cy="936104"/>
          </a:xfrm>
          <a:prstGeom prst="wedgeRoundRectCallout">
            <a:avLst>
              <a:gd name="adj1" fmla="val 41033"/>
              <a:gd name="adj2" fmla="val -9487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class </a:t>
            </a:r>
            <a:r>
              <a:rPr lang="ko-KR" altLang="en-US" sz="1200" dirty="0" err="1" smtClean="0"/>
              <a:t>미변경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– </a:t>
            </a:r>
            <a:r>
              <a:rPr lang="ko-KR" altLang="en-US" sz="1200" dirty="0" smtClean="0"/>
              <a:t>중복 처리 발생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펌뱅킹</a:t>
            </a:r>
            <a:r>
              <a:rPr lang="ko-KR" altLang="en-US" dirty="0" smtClean="0"/>
              <a:t> 적용 오류 로그 분석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51522" y="1600199"/>
          <a:ext cx="8640959" cy="490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830"/>
                <a:gridCol w="122376"/>
                <a:gridCol w="1080120"/>
                <a:gridCol w="1080120"/>
                <a:gridCol w="1944216"/>
                <a:gridCol w="1152128"/>
                <a:gridCol w="864096"/>
                <a:gridCol w="648073"/>
              </a:tblGrid>
              <a:tr h="4606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로그파일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지불번호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식별번호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처리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지급전문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가상계좌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전표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40442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SLNPM0301_20111222194535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11122200000193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1112220031301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중복 처리됨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'988'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–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026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S0030</a:t>
                      </a:r>
                    </a:p>
                  </a:txBody>
                  <a:tcPr marL="9525" marR="9525" marT="9525" marB="0" anchor="ctr"/>
                </a:tc>
              </a:tr>
              <a:tr h="404428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SLNPM0301_20111222204012</a:t>
                      </a:r>
                    </a:p>
                  </a:txBody>
                  <a:tcPr marL="9525" marR="9525" marT="9525" marB="0" anchor="ctr"/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11122200000194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1112220034501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중복 처리됨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'988' - 100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020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우리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S0030</a:t>
                      </a:r>
                    </a:p>
                  </a:txBody>
                  <a:tcPr marL="9525" marR="9525" marT="9525" marB="0" anchor="ctr"/>
                </a:tc>
              </a:tr>
              <a:tr h="4044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11122200000195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1112220034601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중복 처리됨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'929' - 100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026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S0030</a:t>
                      </a:r>
                    </a:p>
                  </a:txBody>
                  <a:tcPr marL="9525" marR="9525" marT="9525" marB="0" anchor="ctr"/>
                </a:tc>
              </a:tr>
              <a:tr h="4044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11122200000196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1112220034701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중복 처리됨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'929'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–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026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S0030</a:t>
                      </a:r>
                    </a:p>
                  </a:txBody>
                  <a:tcPr marL="9525" marR="9525" marT="9525" marB="0" anchor="ctr"/>
                </a:tc>
              </a:tr>
              <a:tr h="4044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11122200000197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1112220033601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중복 처리됨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'988' - 300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020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우리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S0030</a:t>
                      </a:r>
                    </a:p>
                  </a:txBody>
                  <a:tcPr marL="9525" marR="9525" marT="9525" marB="0" anchor="ctr"/>
                </a:tc>
              </a:tr>
              <a:tr h="404428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변경소스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class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미적용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발견 새로 올림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실행 중 오류 발생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4428"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SLNPM0301_20111222211739</a:t>
                      </a: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11122200000198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1112220031601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class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파일 오류로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실행 중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'026'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신한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4044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11122200000199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1112220023101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</a:tr>
              <a:tr h="404428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소스 원복 후 처리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- 198 / 199 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재처리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442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SLNPM0301_20111222214330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11122200000198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1112220031601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정상처리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988 - 300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026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S0030</a:t>
                      </a:r>
                    </a:p>
                  </a:txBody>
                  <a:tcPr marL="9525" marR="9525" marT="9525" marB="0" anchor="ctr"/>
                </a:tc>
              </a:tr>
              <a:tr h="4044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11122200000199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1112220023101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정상처리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988 - 250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026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신한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S0030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모서리가 둥근 사각형 설명선 4"/>
          <p:cNvSpPr/>
          <p:nvPr/>
        </p:nvSpPr>
        <p:spPr>
          <a:xfrm>
            <a:off x="5148064" y="2924944"/>
            <a:ext cx="914400" cy="936104"/>
          </a:xfrm>
          <a:prstGeom prst="wedgeRoundRectCallout">
            <a:avLst>
              <a:gd name="adj1" fmla="val 69167"/>
              <a:gd name="adj2" fmla="val -8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은행코드 </a:t>
            </a:r>
            <a:r>
              <a:rPr lang="en-US" altLang="ko-KR" sz="1100" dirty="0" smtClean="0"/>
              <a:t>929 – </a:t>
            </a:r>
            <a:r>
              <a:rPr lang="ko-KR" altLang="en-US" sz="1100" dirty="0" smtClean="0"/>
              <a:t>지급계좌로 처리 됨</a:t>
            </a:r>
            <a:endParaRPr lang="ko-KR" altLang="en-US" sz="1100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6228184" y="2924944"/>
            <a:ext cx="1080120" cy="720080"/>
          </a:xfrm>
          <a:prstGeom prst="flowChartAlternateProcess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4149080"/>
            <a:ext cx="8856984" cy="1152128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7504" y="5301208"/>
            <a:ext cx="8856984" cy="1152128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소스가 적용 안됨</a:t>
            </a:r>
            <a:endParaRPr lang="en-US" altLang="ko-KR" dirty="0" smtClean="0"/>
          </a:p>
          <a:p>
            <a:r>
              <a:rPr lang="ko-KR" altLang="en-US" dirty="0" smtClean="0"/>
              <a:t>중간에 적용을 했지만</a:t>
            </a:r>
            <a:r>
              <a:rPr lang="en-US" altLang="ko-KR" dirty="0" smtClean="0"/>
              <a:t>, 100% </a:t>
            </a:r>
            <a:r>
              <a:rPr lang="ko-KR" altLang="en-US" dirty="0" smtClean="0"/>
              <a:t>반영 안됨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---- </a:t>
            </a:r>
            <a:r>
              <a:rPr lang="ko-KR" altLang="en-US" dirty="0" smtClean="0"/>
              <a:t>방지 방안 </a:t>
            </a:r>
            <a:r>
              <a:rPr lang="en-US" altLang="ko-KR" dirty="0" smtClean="0"/>
              <a:t>----</a:t>
            </a:r>
            <a:endParaRPr lang="en-US" altLang="ko-KR" dirty="0"/>
          </a:p>
          <a:p>
            <a:r>
              <a:rPr lang="ko-KR" altLang="en-US" dirty="0" smtClean="0"/>
              <a:t>테스트서버에서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파일을 운영서버로 적용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205</Words>
  <Application>Microsoft Office PowerPoint</Application>
  <PresentationFormat>화면 슬라이드 쇼(4:3)</PresentationFormat>
  <Paragraphs>83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펌뱅킹 적용 오류 리뷰</vt:lpstr>
      <vt:lpstr>실시간 지급 조회 화면</vt:lpstr>
      <vt:lpstr>펌뱅킹 적용 오류 로그 분석</vt:lpstr>
      <vt:lpstr>결론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펌뱅킹 적용 오류 리뷰</dc:title>
  <dc:creator>양수한</dc:creator>
  <cp:lastModifiedBy>양수한</cp:lastModifiedBy>
  <cp:revision>6</cp:revision>
  <dcterms:created xsi:type="dcterms:W3CDTF">2011-12-23T07:51:21Z</dcterms:created>
  <dcterms:modified xsi:type="dcterms:W3CDTF">2011-12-23T08:26:44Z</dcterms:modified>
</cp:coreProperties>
</file>