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6" r:id="rId2"/>
  </p:sldMasterIdLst>
  <p:notesMasterIdLst>
    <p:notesMasterId r:id="rId10"/>
  </p:notesMasterIdLst>
  <p:sldIdLst>
    <p:sldId id="305" r:id="rId3"/>
    <p:sldId id="306" r:id="rId4"/>
    <p:sldId id="280" r:id="rId5"/>
    <p:sldId id="279" r:id="rId6"/>
    <p:sldId id="310" r:id="rId7"/>
    <p:sldId id="315" r:id="rId8"/>
    <p:sldId id="31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77187827@qq.com" initials="3" lastIdx="1" clrIdx="0">
    <p:extLst>
      <p:ext uri="{19B8F6BF-5375-455C-9EA6-DF929625EA0E}">
        <p15:presenceInfo xmlns:p15="http://schemas.microsoft.com/office/powerpoint/2012/main" userId="1df71e35bf0ef4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3658E"/>
    <a:srgbClr val="4F81BD"/>
    <a:srgbClr val="E46C0A"/>
    <a:srgbClr val="99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414" autoAdjust="0"/>
  </p:normalViewPr>
  <p:slideViewPr>
    <p:cSldViewPr snapToGrid="0" showGuides="1">
      <p:cViewPr varScale="1">
        <p:scale>
          <a:sx n="80" d="100"/>
          <a:sy n="80" d="100"/>
        </p:scale>
        <p:origin x="46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113DB-EADD-423A-BFF2-3A9E9414367E}" type="doc">
      <dgm:prSet loTypeId="urn:microsoft.com/office/officeart/2005/8/layout/hierarchy5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5C005D7-0FE6-4BCF-A00C-C68BDF822DD1}">
      <dgm:prSet phldrT="[文本]" custT="1"/>
      <dgm:spPr/>
      <dgm:t>
        <a:bodyPr/>
        <a:lstStyle/>
        <a:p>
          <a:r>
            <a:rPr lang="en-US" altLang="zh-CN" sz="1400" dirty="0"/>
            <a:t>Auto Policy</a:t>
          </a:r>
          <a:endParaRPr lang="zh-CN" altLang="en-US" sz="1400" dirty="0"/>
        </a:p>
      </dgm:t>
    </dgm:pt>
    <dgm:pt modelId="{885EAD11-C267-4669-A17A-AFB83B7031FA}" type="parTrans" cxnId="{D3D09440-14B7-4010-8104-71200908FB67}">
      <dgm:prSet/>
      <dgm:spPr/>
      <dgm:t>
        <a:bodyPr/>
        <a:lstStyle/>
        <a:p>
          <a:endParaRPr lang="zh-CN" altLang="en-US"/>
        </a:p>
      </dgm:t>
    </dgm:pt>
    <dgm:pt modelId="{AFFCDF75-03DB-4BF2-8DA4-B26B91364DD2}" type="sibTrans" cxnId="{D3D09440-14B7-4010-8104-71200908FB67}">
      <dgm:prSet/>
      <dgm:spPr/>
      <dgm:t>
        <a:bodyPr/>
        <a:lstStyle/>
        <a:p>
          <a:endParaRPr lang="zh-CN" altLang="en-US"/>
        </a:p>
      </dgm:t>
    </dgm:pt>
    <dgm:pt modelId="{79E4202D-010E-4A66-A23F-9651EBC18858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400" dirty="0"/>
            <a:t>Voluntary</a:t>
          </a:r>
          <a:endParaRPr lang="zh-CN" altLang="en-US" sz="1400" dirty="0"/>
        </a:p>
      </dgm:t>
    </dgm:pt>
    <dgm:pt modelId="{7557B711-903B-466D-B8B0-6B92A79F1F52}" type="parTrans" cxnId="{3A23E2A1-73D1-4883-A4F7-BA99FC6BE59C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DB58A6C1-FFF1-4C06-87F9-0F976D2845B3}" type="sibTrans" cxnId="{3A23E2A1-73D1-4883-A4F7-BA99FC6BE59C}">
      <dgm:prSet/>
      <dgm:spPr/>
      <dgm:t>
        <a:bodyPr/>
        <a:lstStyle/>
        <a:p>
          <a:endParaRPr lang="zh-CN" altLang="en-US"/>
        </a:p>
      </dgm:t>
    </dgm:pt>
    <dgm:pt modelId="{66CB3F2A-1F23-4F3D-BA7B-34E06FD94687}">
      <dgm:prSet phldrT="[文本]" custT="1"/>
      <dgm:spPr/>
      <dgm:t>
        <a:bodyPr/>
        <a:lstStyle/>
        <a:p>
          <a:r>
            <a:rPr lang="en-US" altLang="zh-CN" sz="1400" dirty="0"/>
            <a:t>Collision</a:t>
          </a:r>
        </a:p>
        <a:p>
          <a:r>
            <a:rPr lang="en-US" altLang="zh-CN" sz="1400" dirty="0"/>
            <a:t>(PD)</a:t>
          </a:r>
          <a:endParaRPr lang="zh-CN" altLang="en-US" sz="1400" dirty="0"/>
        </a:p>
      </dgm:t>
    </dgm:pt>
    <dgm:pt modelId="{03A08ED5-1EC0-45EB-A667-47C5DF126340}" type="parTrans" cxnId="{B962E87F-E2CF-484A-B5F3-BB22FE9976E3}">
      <dgm:prSet/>
      <dgm:spPr/>
      <dgm:t>
        <a:bodyPr/>
        <a:lstStyle/>
        <a:p>
          <a:endParaRPr lang="zh-CN" altLang="en-US"/>
        </a:p>
      </dgm:t>
    </dgm:pt>
    <dgm:pt modelId="{4E5227F6-B65D-4107-9DA1-5B6DD7DFCC64}" type="sibTrans" cxnId="{B962E87F-E2CF-484A-B5F3-BB22FE9976E3}">
      <dgm:prSet/>
      <dgm:spPr/>
      <dgm:t>
        <a:bodyPr/>
        <a:lstStyle/>
        <a:p>
          <a:endParaRPr lang="zh-CN" altLang="en-US"/>
        </a:p>
      </dgm:t>
    </dgm:pt>
    <dgm:pt modelId="{26C5C086-713D-4424-B177-06B8FB3C017F}">
      <dgm:prSet phldrT="[文本]" custT="1"/>
      <dgm:spPr/>
      <dgm:t>
        <a:bodyPr/>
        <a:lstStyle/>
        <a:p>
          <a:r>
            <a:rPr lang="en-US" altLang="zh-CN" sz="1400" dirty="0"/>
            <a:t>Third Party Liability</a:t>
          </a:r>
        </a:p>
        <a:p>
          <a:r>
            <a:rPr lang="en-US" altLang="zh-CN" sz="1400" dirty="0"/>
            <a:t>(CTPL)</a:t>
          </a:r>
          <a:endParaRPr lang="zh-CN" altLang="en-US" sz="1400" dirty="0"/>
        </a:p>
      </dgm:t>
    </dgm:pt>
    <dgm:pt modelId="{F9643A84-36B8-466B-B767-B948767D649B}" type="parTrans" cxnId="{D1D13E5D-4219-47BA-991C-2A76D016F97B}">
      <dgm:prSet/>
      <dgm:spPr/>
      <dgm:t>
        <a:bodyPr/>
        <a:lstStyle/>
        <a:p>
          <a:endParaRPr lang="zh-CN" altLang="en-US"/>
        </a:p>
      </dgm:t>
    </dgm:pt>
    <dgm:pt modelId="{E8BCD877-CB4A-4C72-9F13-409FB42802BF}" type="sibTrans" cxnId="{D1D13E5D-4219-47BA-991C-2A76D016F97B}">
      <dgm:prSet/>
      <dgm:spPr/>
      <dgm:t>
        <a:bodyPr/>
        <a:lstStyle/>
        <a:p>
          <a:endParaRPr lang="zh-CN" altLang="en-US"/>
        </a:p>
      </dgm:t>
    </dgm:pt>
    <dgm:pt modelId="{C8984D85-75E7-472E-8810-0D518F900DEE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400" dirty="0"/>
            <a:t>Mandatory</a:t>
          </a:r>
        </a:p>
        <a:p>
          <a:r>
            <a:rPr lang="en-US" altLang="zh-CN" sz="1400" dirty="0"/>
            <a:t>Third Party Liability</a:t>
          </a:r>
        </a:p>
        <a:p>
          <a:r>
            <a:rPr lang="en-US" altLang="zh-CN" sz="1400" dirty="0"/>
            <a:t>(MTPL)</a:t>
          </a:r>
          <a:endParaRPr lang="zh-CN" altLang="en-US" sz="1400" dirty="0"/>
        </a:p>
      </dgm:t>
    </dgm:pt>
    <dgm:pt modelId="{21D7ED3E-6664-46C7-BA0D-7ECC5F06E9A5}" type="parTrans" cxnId="{423962BB-DF5D-4D50-98D6-785104A38147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0A7B72C-B0F6-4C0F-8A44-9B7434F5CCEE}" type="sibTrans" cxnId="{423962BB-DF5D-4D50-98D6-785104A38147}">
      <dgm:prSet/>
      <dgm:spPr/>
      <dgm:t>
        <a:bodyPr/>
        <a:lstStyle/>
        <a:p>
          <a:endParaRPr lang="zh-CN" altLang="en-US"/>
        </a:p>
      </dgm:t>
    </dgm:pt>
    <dgm:pt modelId="{13B74EB4-47BB-4922-B13A-2620025FF8D1}">
      <dgm:prSet custT="1"/>
      <dgm:spPr/>
      <dgm:t>
        <a:bodyPr/>
        <a:lstStyle/>
        <a:p>
          <a:r>
            <a:rPr lang="en-US" altLang="zh-CN" sz="1400" dirty="0"/>
            <a:t>Driver / Passenger Liability</a:t>
          </a:r>
          <a:endParaRPr lang="zh-CN" altLang="en-US" sz="1400" dirty="0"/>
        </a:p>
      </dgm:t>
    </dgm:pt>
    <dgm:pt modelId="{E098AC98-4D6A-4A0F-8A8F-5C6B9BA6C705}" type="parTrans" cxnId="{342E9646-6CBB-4525-A1EA-6C0F3829AA02}">
      <dgm:prSet/>
      <dgm:spPr/>
      <dgm:t>
        <a:bodyPr/>
        <a:lstStyle/>
        <a:p>
          <a:endParaRPr lang="zh-CN" altLang="en-US"/>
        </a:p>
      </dgm:t>
    </dgm:pt>
    <dgm:pt modelId="{433DAC85-EDD3-4F78-A192-EC59C1C70CA7}" type="sibTrans" cxnId="{342E9646-6CBB-4525-A1EA-6C0F3829AA02}">
      <dgm:prSet/>
      <dgm:spPr/>
      <dgm:t>
        <a:bodyPr/>
        <a:lstStyle/>
        <a:p>
          <a:endParaRPr lang="zh-CN" altLang="en-US"/>
        </a:p>
      </dgm:t>
    </dgm:pt>
    <dgm:pt modelId="{8438FE98-DAE5-4C94-831B-8781F5898684}" type="pres">
      <dgm:prSet presAssocID="{6CC113DB-EADD-423A-BFF2-3A9E941436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4E682E-9575-4C6C-9190-8FBDE57446AF}" type="pres">
      <dgm:prSet presAssocID="{6CC113DB-EADD-423A-BFF2-3A9E9414367E}" presName="hierFlow" presStyleCnt="0"/>
      <dgm:spPr/>
    </dgm:pt>
    <dgm:pt modelId="{CAC65E02-E7CF-41F1-9E42-03F8602B4C18}" type="pres">
      <dgm:prSet presAssocID="{6CC113DB-EADD-423A-BFF2-3A9E941436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D57CBC6-2E37-4EE5-A968-7643F4C8FA2D}" type="pres">
      <dgm:prSet presAssocID="{35C005D7-0FE6-4BCF-A00C-C68BDF822DD1}" presName="Name17" presStyleCnt="0"/>
      <dgm:spPr/>
    </dgm:pt>
    <dgm:pt modelId="{8E8F4D48-5EC1-411D-89DB-59F4DCBFCA02}" type="pres">
      <dgm:prSet presAssocID="{35C005D7-0FE6-4BCF-A00C-C68BDF822DD1}" presName="level1Shape" presStyleLbl="node0" presStyleIdx="0" presStyleCnt="1" custLinFactNeighborX="-1147" custLinFactNeighborY="-639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26442A-B412-4EA7-8157-5CF66E6F7A00}" type="pres">
      <dgm:prSet presAssocID="{35C005D7-0FE6-4BCF-A00C-C68BDF822DD1}" presName="hierChild2" presStyleCnt="0"/>
      <dgm:spPr/>
    </dgm:pt>
    <dgm:pt modelId="{FF441244-8AF9-49B8-9D4E-FBB18D509177}" type="pres">
      <dgm:prSet presAssocID="{7557B711-903B-466D-B8B0-6B92A79F1F52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9F16216A-9567-4313-8D69-90C654ED2BC2}" type="pres">
      <dgm:prSet presAssocID="{7557B711-903B-466D-B8B0-6B92A79F1F5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8233E43-A6B3-426A-AD4D-D42310B27854}" type="pres">
      <dgm:prSet presAssocID="{79E4202D-010E-4A66-A23F-9651EBC18858}" presName="Name30" presStyleCnt="0"/>
      <dgm:spPr/>
    </dgm:pt>
    <dgm:pt modelId="{8F5AABAF-0055-4638-8B4D-FFC42EC189D0}" type="pres">
      <dgm:prSet presAssocID="{79E4202D-010E-4A66-A23F-9651EBC18858}" presName="level2Shape" presStyleLbl="node2" presStyleIdx="0" presStyleCnt="2" custLinFactNeighborX="-12557" custLinFactNeighborY="-78173"/>
      <dgm:spPr/>
      <dgm:t>
        <a:bodyPr/>
        <a:lstStyle/>
        <a:p>
          <a:endParaRPr lang="zh-CN" altLang="en-US"/>
        </a:p>
      </dgm:t>
    </dgm:pt>
    <dgm:pt modelId="{4F59AE05-7DF9-4D01-AF51-D23CDF9E1713}" type="pres">
      <dgm:prSet presAssocID="{79E4202D-010E-4A66-A23F-9651EBC18858}" presName="hierChild3" presStyleCnt="0"/>
      <dgm:spPr/>
    </dgm:pt>
    <dgm:pt modelId="{2949A423-1E3C-4F8B-81A9-D78726193F40}" type="pres">
      <dgm:prSet presAssocID="{03A08ED5-1EC0-45EB-A667-47C5DF126340}" presName="Name25" presStyleLbl="parChTrans1D3" presStyleIdx="0" presStyleCnt="3"/>
      <dgm:spPr/>
      <dgm:t>
        <a:bodyPr/>
        <a:lstStyle/>
        <a:p>
          <a:endParaRPr lang="zh-CN" altLang="en-US"/>
        </a:p>
      </dgm:t>
    </dgm:pt>
    <dgm:pt modelId="{66ECB7D9-851F-47A2-A546-EE5B8055FA8B}" type="pres">
      <dgm:prSet presAssocID="{03A08ED5-1EC0-45EB-A667-47C5DF126340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61110FC-AF03-4B46-8695-B77BCB641946}" type="pres">
      <dgm:prSet presAssocID="{66CB3F2A-1F23-4F3D-BA7B-34E06FD94687}" presName="Name30" presStyleCnt="0"/>
      <dgm:spPr/>
    </dgm:pt>
    <dgm:pt modelId="{FC3AE464-9DC8-4649-A2B4-87F56E70B574}" type="pres">
      <dgm:prSet presAssocID="{66CB3F2A-1F23-4F3D-BA7B-34E06FD94687}" presName="level2Shape" presStyleLbl="node3" presStyleIdx="0" presStyleCnt="3" custLinFactNeighborX="-3886" custLinFactNeighborY="-74502"/>
      <dgm:spPr/>
      <dgm:t>
        <a:bodyPr/>
        <a:lstStyle/>
        <a:p>
          <a:endParaRPr lang="zh-CN" altLang="en-US"/>
        </a:p>
      </dgm:t>
    </dgm:pt>
    <dgm:pt modelId="{1DFF5B04-FC8F-41AD-87A1-CC65ACE8F309}" type="pres">
      <dgm:prSet presAssocID="{66CB3F2A-1F23-4F3D-BA7B-34E06FD94687}" presName="hierChild3" presStyleCnt="0"/>
      <dgm:spPr/>
    </dgm:pt>
    <dgm:pt modelId="{BE1BC7FC-C871-44FC-B754-034F68FF242E}" type="pres">
      <dgm:prSet presAssocID="{F9643A84-36B8-466B-B767-B948767D649B}" presName="Name25" presStyleLbl="parChTrans1D3" presStyleIdx="1" presStyleCnt="3"/>
      <dgm:spPr/>
      <dgm:t>
        <a:bodyPr/>
        <a:lstStyle/>
        <a:p>
          <a:endParaRPr lang="zh-CN" altLang="en-US"/>
        </a:p>
      </dgm:t>
    </dgm:pt>
    <dgm:pt modelId="{AE88BBF9-A3D5-4225-BFCA-2B59FB450FE9}" type="pres">
      <dgm:prSet presAssocID="{F9643A84-36B8-466B-B767-B948767D649B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D35EC52C-B772-4FA5-807C-A0B7BECDECCA}" type="pres">
      <dgm:prSet presAssocID="{26C5C086-713D-4424-B177-06B8FB3C017F}" presName="Name30" presStyleCnt="0"/>
      <dgm:spPr/>
    </dgm:pt>
    <dgm:pt modelId="{981E2DCD-BE67-43BB-AEE6-54D4DB4C1FB1}" type="pres">
      <dgm:prSet presAssocID="{26C5C086-713D-4424-B177-06B8FB3C017F}" presName="level2Shape" presStyleLbl="node3" presStyleIdx="1" presStyleCnt="3" custLinFactNeighborX="-4364" custLinFactNeighborY="-23695"/>
      <dgm:spPr/>
      <dgm:t>
        <a:bodyPr/>
        <a:lstStyle/>
        <a:p>
          <a:endParaRPr lang="zh-CN" altLang="en-US"/>
        </a:p>
      </dgm:t>
    </dgm:pt>
    <dgm:pt modelId="{13FEA582-54F7-4BD8-9DBD-F96F643CE569}" type="pres">
      <dgm:prSet presAssocID="{26C5C086-713D-4424-B177-06B8FB3C017F}" presName="hierChild3" presStyleCnt="0"/>
      <dgm:spPr/>
    </dgm:pt>
    <dgm:pt modelId="{16703151-BCE1-447B-85CF-26803700E46A}" type="pres">
      <dgm:prSet presAssocID="{E098AC98-4D6A-4A0F-8A8F-5C6B9BA6C705}" presName="Name25" presStyleLbl="parChTrans1D3" presStyleIdx="2" presStyleCnt="3"/>
      <dgm:spPr/>
      <dgm:t>
        <a:bodyPr/>
        <a:lstStyle/>
        <a:p>
          <a:endParaRPr lang="zh-CN" altLang="en-US"/>
        </a:p>
      </dgm:t>
    </dgm:pt>
    <dgm:pt modelId="{C709E10E-BAA1-42B2-89D1-6CF2FC088BB5}" type="pres">
      <dgm:prSet presAssocID="{E098AC98-4D6A-4A0F-8A8F-5C6B9BA6C705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40E3A4DF-B434-48AE-95A3-BB2E3BE5DF9B}" type="pres">
      <dgm:prSet presAssocID="{13B74EB4-47BB-4922-B13A-2620025FF8D1}" presName="Name30" presStyleCnt="0"/>
      <dgm:spPr/>
    </dgm:pt>
    <dgm:pt modelId="{EEFBAD90-8BF4-4747-8908-05DC391D1304}" type="pres">
      <dgm:prSet presAssocID="{13B74EB4-47BB-4922-B13A-2620025FF8D1}" presName="level2Shape" presStyleLbl="node3" presStyleIdx="2" presStyleCnt="3" custLinFactNeighborX="-4335" custLinFactNeighborY="-26490"/>
      <dgm:spPr/>
      <dgm:t>
        <a:bodyPr/>
        <a:lstStyle/>
        <a:p>
          <a:endParaRPr lang="zh-CN" altLang="en-US"/>
        </a:p>
      </dgm:t>
    </dgm:pt>
    <dgm:pt modelId="{C02979E6-4D49-44B3-9FBB-0CD92594B5FE}" type="pres">
      <dgm:prSet presAssocID="{13B74EB4-47BB-4922-B13A-2620025FF8D1}" presName="hierChild3" presStyleCnt="0"/>
      <dgm:spPr/>
    </dgm:pt>
    <dgm:pt modelId="{C6D23162-C7C2-4142-9655-7934D4A3F811}" type="pres">
      <dgm:prSet presAssocID="{21D7ED3E-6664-46C7-BA0D-7ECC5F06E9A5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56709706-1063-4B2F-956E-696EE96FA6A9}" type="pres">
      <dgm:prSet presAssocID="{21D7ED3E-6664-46C7-BA0D-7ECC5F06E9A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E328FD3-5F91-4E33-8837-448616A2B139}" type="pres">
      <dgm:prSet presAssocID="{C8984D85-75E7-472E-8810-0D518F900DEE}" presName="Name30" presStyleCnt="0"/>
      <dgm:spPr/>
    </dgm:pt>
    <dgm:pt modelId="{0ED28564-BA59-4C7F-AAC9-426FB9277E76}" type="pres">
      <dgm:prSet presAssocID="{C8984D85-75E7-472E-8810-0D518F900DEE}" presName="level2Shape" presStyleLbl="node2" presStyleIdx="1" presStyleCnt="2" custLinFactNeighborX="-12557" custLinFactNeighborY="-27447"/>
      <dgm:spPr/>
      <dgm:t>
        <a:bodyPr/>
        <a:lstStyle/>
        <a:p>
          <a:endParaRPr lang="zh-CN" altLang="en-US"/>
        </a:p>
      </dgm:t>
    </dgm:pt>
    <dgm:pt modelId="{D6DA63CF-1F57-4AB8-B29F-DB964C865307}" type="pres">
      <dgm:prSet presAssocID="{C8984D85-75E7-472E-8810-0D518F900DEE}" presName="hierChild3" presStyleCnt="0"/>
      <dgm:spPr/>
    </dgm:pt>
    <dgm:pt modelId="{D0FF849E-C760-414C-8BE2-4AFBF36521C8}" type="pres">
      <dgm:prSet presAssocID="{6CC113DB-EADD-423A-BFF2-3A9E9414367E}" presName="bgShapesFlow" presStyleCnt="0"/>
      <dgm:spPr/>
    </dgm:pt>
  </dgm:ptLst>
  <dgm:cxnLst>
    <dgm:cxn modelId="{3A23E2A1-73D1-4883-A4F7-BA99FC6BE59C}" srcId="{35C005D7-0FE6-4BCF-A00C-C68BDF822DD1}" destId="{79E4202D-010E-4A66-A23F-9651EBC18858}" srcOrd="0" destOrd="0" parTransId="{7557B711-903B-466D-B8B0-6B92A79F1F52}" sibTransId="{DB58A6C1-FFF1-4C06-87F9-0F976D2845B3}"/>
    <dgm:cxn modelId="{2C5A48CD-E88A-4F6A-A68A-B2FC40A52E03}" type="presOf" srcId="{79E4202D-010E-4A66-A23F-9651EBC18858}" destId="{8F5AABAF-0055-4638-8B4D-FFC42EC189D0}" srcOrd="0" destOrd="0" presId="urn:microsoft.com/office/officeart/2005/8/layout/hierarchy5"/>
    <dgm:cxn modelId="{5C196776-CE2E-440F-AAE9-E2975CBD2DFE}" type="presOf" srcId="{26C5C086-713D-4424-B177-06B8FB3C017F}" destId="{981E2DCD-BE67-43BB-AEE6-54D4DB4C1FB1}" srcOrd="0" destOrd="0" presId="urn:microsoft.com/office/officeart/2005/8/layout/hierarchy5"/>
    <dgm:cxn modelId="{342E9646-6CBB-4525-A1EA-6C0F3829AA02}" srcId="{79E4202D-010E-4A66-A23F-9651EBC18858}" destId="{13B74EB4-47BB-4922-B13A-2620025FF8D1}" srcOrd="2" destOrd="0" parTransId="{E098AC98-4D6A-4A0F-8A8F-5C6B9BA6C705}" sibTransId="{433DAC85-EDD3-4F78-A192-EC59C1C70CA7}"/>
    <dgm:cxn modelId="{4620496D-6EFA-4CC4-9B1E-0FEAFC891F6E}" type="presOf" srcId="{03A08ED5-1EC0-45EB-A667-47C5DF126340}" destId="{2949A423-1E3C-4F8B-81A9-D78726193F40}" srcOrd="0" destOrd="0" presId="urn:microsoft.com/office/officeart/2005/8/layout/hierarchy5"/>
    <dgm:cxn modelId="{423962BB-DF5D-4D50-98D6-785104A38147}" srcId="{35C005D7-0FE6-4BCF-A00C-C68BDF822DD1}" destId="{C8984D85-75E7-472E-8810-0D518F900DEE}" srcOrd="1" destOrd="0" parTransId="{21D7ED3E-6664-46C7-BA0D-7ECC5F06E9A5}" sibTransId="{E0A7B72C-B0F6-4C0F-8A44-9B7434F5CCEE}"/>
    <dgm:cxn modelId="{5297FAB8-5C77-441F-BE94-E8292E24752A}" type="presOf" srcId="{03A08ED5-1EC0-45EB-A667-47C5DF126340}" destId="{66ECB7D9-851F-47A2-A546-EE5B8055FA8B}" srcOrd="1" destOrd="0" presId="urn:microsoft.com/office/officeart/2005/8/layout/hierarchy5"/>
    <dgm:cxn modelId="{4E65B03A-4946-4F74-A584-820BF948F44C}" type="presOf" srcId="{F9643A84-36B8-466B-B767-B948767D649B}" destId="{AE88BBF9-A3D5-4225-BFCA-2B59FB450FE9}" srcOrd="1" destOrd="0" presId="urn:microsoft.com/office/officeart/2005/8/layout/hierarchy5"/>
    <dgm:cxn modelId="{D1D13E5D-4219-47BA-991C-2A76D016F97B}" srcId="{79E4202D-010E-4A66-A23F-9651EBC18858}" destId="{26C5C086-713D-4424-B177-06B8FB3C017F}" srcOrd="1" destOrd="0" parTransId="{F9643A84-36B8-466B-B767-B948767D649B}" sibTransId="{E8BCD877-CB4A-4C72-9F13-409FB42802BF}"/>
    <dgm:cxn modelId="{BFF466EB-0B8E-4F62-ACB8-A39C5D5EB602}" type="presOf" srcId="{F9643A84-36B8-466B-B767-B948767D649B}" destId="{BE1BC7FC-C871-44FC-B754-034F68FF242E}" srcOrd="0" destOrd="0" presId="urn:microsoft.com/office/officeart/2005/8/layout/hierarchy5"/>
    <dgm:cxn modelId="{5CF10B67-F4A0-4142-B983-EAADA16F345A}" type="presOf" srcId="{21D7ED3E-6664-46C7-BA0D-7ECC5F06E9A5}" destId="{56709706-1063-4B2F-956E-696EE96FA6A9}" srcOrd="1" destOrd="0" presId="urn:microsoft.com/office/officeart/2005/8/layout/hierarchy5"/>
    <dgm:cxn modelId="{84D10B97-14B9-4EFE-ABD9-54680702E8F6}" type="presOf" srcId="{E098AC98-4D6A-4A0F-8A8F-5C6B9BA6C705}" destId="{C709E10E-BAA1-42B2-89D1-6CF2FC088BB5}" srcOrd="1" destOrd="0" presId="urn:microsoft.com/office/officeart/2005/8/layout/hierarchy5"/>
    <dgm:cxn modelId="{3AA26F01-BDDD-437C-989E-BBCE9D8D3F2D}" type="presOf" srcId="{35C005D7-0FE6-4BCF-A00C-C68BDF822DD1}" destId="{8E8F4D48-5EC1-411D-89DB-59F4DCBFCA02}" srcOrd="0" destOrd="0" presId="urn:microsoft.com/office/officeart/2005/8/layout/hierarchy5"/>
    <dgm:cxn modelId="{8A552EA6-EEFC-432C-B8B6-B7050013E10A}" type="presOf" srcId="{7557B711-903B-466D-B8B0-6B92A79F1F52}" destId="{9F16216A-9567-4313-8D69-90C654ED2BC2}" srcOrd="1" destOrd="0" presId="urn:microsoft.com/office/officeart/2005/8/layout/hierarchy5"/>
    <dgm:cxn modelId="{B962E87F-E2CF-484A-B5F3-BB22FE9976E3}" srcId="{79E4202D-010E-4A66-A23F-9651EBC18858}" destId="{66CB3F2A-1F23-4F3D-BA7B-34E06FD94687}" srcOrd="0" destOrd="0" parTransId="{03A08ED5-1EC0-45EB-A667-47C5DF126340}" sibTransId="{4E5227F6-B65D-4107-9DA1-5B6DD7DFCC64}"/>
    <dgm:cxn modelId="{BEF31B7E-CEFA-4E41-8EF5-E99D2893CF5B}" type="presOf" srcId="{13B74EB4-47BB-4922-B13A-2620025FF8D1}" destId="{EEFBAD90-8BF4-4747-8908-05DC391D1304}" srcOrd="0" destOrd="0" presId="urn:microsoft.com/office/officeart/2005/8/layout/hierarchy5"/>
    <dgm:cxn modelId="{82915801-B495-48F1-9C4C-C046F7668F8F}" type="presOf" srcId="{6CC113DB-EADD-423A-BFF2-3A9E9414367E}" destId="{8438FE98-DAE5-4C94-831B-8781F5898684}" srcOrd="0" destOrd="0" presId="urn:microsoft.com/office/officeart/2005/8/layout/hierarchy5"/>
    <dgm:cxn modelId="{97E1505F-687A-405D-A98F-DDC0A2BFA0B5}" type="presOf" srcId="{21D7ED3E-6664-46C7-BA0D-7ECC5F06E9A5}" destId="{C6D23162-C7C2-4142-9655-7934D4A3F811}" srcOrd="0" destOrd="0" presId="urn:microsoft.com/office/officeart/2005/8/layout/hierarchy5"/>
    <dgm:cxn modelId="{2F4D6B10-7DCF-4E0A-AF7A-496354246882}" type="presOf" srcId="{7557B711-903B-466D-B8B0-6B92A79F1F52}" destId="{FF441244-8AF9-49B8-9D4E-FBB18D509177}" srcOrd="0" destOrd="0" presId="urn:microsoft.com/office/officeart/2005/8/layout/hierarchy5"/>
    <dgm:cxn modelId="{D3D09440-14B7-4010-8104-71200908FB67}" srcId="{6CC113DB-EADD-423A-BFF2-3A9E9414367E}" destId="{35C005D7-0FE6-4BCF-A00C-C68BDF822DD1}" srcOrd="0" destOrd="0" parTransId="{885EAD11-C267-4669-A17A-AFB83B7031FA}" sibTransId="{AFFCDF75-03DB-4BF2-8DA4-B26B91364DD2}"/>
    <dgm:cxn modelId="{F44D2539-D391-43B0-8FAB-0C4658CA0A43}" type="presOf" srcId="{E098AC98-4D6A-4A0F-8A8F-5C6B9BA6C705}" destId="{16703151-BCE1-447B-85CF-26803700E46A}" srcOrd="0" destOrd="0" presId="urn:microsoft.com/office/officeart/2005/8/layout/hierarchy5"/>
    <dgm:cxn modelId="{D62C8F76-93AF-40A5-9352-307BBD2D55F5}" type="presOf" srcId="{66CB3F2A-1F23-4F3D-BA7B-34E06FD94687}" destId="{FC3AE464-9DC8-4649-A2B4-87F56E70B574}" srcOrd="0" destOrd="0" presId="urn:microsoft.com/office/officeart/2005/8/layout/hierarchy5"/>
    <dgm:cxn modelId="{D70ACFB4-FD69-4E67-AD3B-A2CA3B8A3BBF}" type="presOf" srcId="{C8984D85-75E7-472E-8810-0D518F900DEE}" destId="{0ED28564-BA59-4C7F-AAC9-426FB9277E76}" srcOrd="0" destOrd="0" presId="urn:microsoft.com/office/officeart/2005/8/layout/hierarchy5"/>
    <dgm:cxn modelId="{EEAC6DEE-B3BF-45D3-80F7-E65903F23CF2}" type="presParOf" srcId="{8438FE98-DAE5-4C94-831B-8781F5898684}" destId="{B44E682E-9575-4C6C-9190-8FBDE57446AF}" srcOrd="0" destOrd="0" presId="urn:microsoft.com/office/officeart/2005/8/layout/hierarchy5"/>
    <dgm:cxn modelId="{244B4F04-6390-484E-BC46-1ABE9489CE0B}" type="presParOf" srcId="{B44E682E-9575-4C6C-9190-8FBDE57446AF}" destId="{CAC65E02-E7CF-41F1-9E42-03F8602B4C18}" srcOrd="0" destOrd="0" presId="urn:microsoft.com/office/officeart/2005/8/layout/hierarchy5"/>
    <dgm:cxn modelId="{B0E0517A-CB26-4C6D-8AFE-E6810E1E33B8}" type="presParOf" srcId="{CAC65E02-E7CF-41F1-9E42-03F8602B4C18}" destId="{8D57CBC6-2E37-4EE5-A968-7643F4C8FA2D}" srcOrd="0" destOrd="0" presId="urn:microsoft.com/office/officeart/2005/8/layout/hierarchy5"/>
    <dgm:cxn modelId="{794C9FDC-BA16-4F69-A1D6-6A3965AEE658}" type="presParOf" srcId="{8D57CBC6-2E37-4EE5-A968-7643F4C8FA2D}" destId="{8E8F4D48-5EC1-411D-89DB-59F4DCBFCA02}" srcOrd="0" destOrd="0" presId="urn:microsoft.com/office/officeart/2005/8/layout/hierarchy5"/>
    <dgm:cxn modelId="{320B2020-4E87-4442-8E34-3B63E6847519}" type="presParOf" srcId="{8D57CBC6-2E37-4EE5-A968-7643F4C8FA2D}" destId="{DB26442A-B412-4EA7-8157-5CF66E6F7A00}" srcOrd="1" destOrd="0" presId="urn:microsoft.com/office/officeart/2005/8/layout/hierarchy5"/>
    <dgm:cxn modelId="{29E52E5D-6824-4D59-AB83-E0DFC3094DAD}" type="presParOf" srcId="{DB26442A-B412-4EA7-8157-5CF66E6F7A00}" destId="{FF441244-8AF9-49B8-9D4E-FBB18D509177}" srcOrd="0" destOrd="0" presId="urn:microsoft.com/office/officeart/2005/8/layout/hierarchy5"/>
    <dgm:cxn modelId="{CB885279-8C0C-4EDA-AA30-C1BC0479088D}" type="presParOf" srcId="{FF441244-8AF9-49B8-9D4E-FBB18D509177}" destId="{9F16216A-9567-4313-8D69-90C654ED2BC2}" srcOrd="0" destOrd="0" presId="urn:microsoft.com/office/officeart/2005/8/layout/hierarchy5"/>
    <dgm:cxn modelId="{8D621D6B-384F-4526-8281-2CAE06F672BC}" type="presParOf" srcId="{DB26442A-B412-4EA7-8157-5CF66E6F7A00}" destId="{A8233E43-A6B3-426A-AD4D-D42310B27854}" srcOrd="1" destOrd="0" presId="urn:microsoft.com/office/officeart/2005/8/layout/hierarchy5"/>
    <dgm:cxn modelId="{7805DE5E-E5CA-455A-9816-DE0E75F099C5}" type="presParOf" srcId="{A8233E43-A6B3-426A-AD4D-D42310B27854}" destId="{8F5AABAF-0055-4638-8B4D-FFC42EC189D0}" srcOrd="0" destOrd="0" presId="urn:microsoft.com/office/officeart/2005/8/layout/hierarchy5"/>
    <dgm:cxn modelId="{ECFAD556-4E1D-48E0-A438-B84FA0A750B2}" type="presParOf" srcId="{A8233E43-A6B3-426A-AD4D-D42310B27854}" destId="{4F59AE05-7DF9-4D01-AF51-D23CDF9E1713}" srcOrd="1" destOrd="0" presId="urn:microsoft.com/office/officeart/2005/8/layout/hierarchy5"/>
    <dgm:cxn modelId="{CF45A01F-7D73-4A40-8190-5DDB80108046}" type="presParOf" srcId="{4F59AE05-7DF9-4D01-AF51-D23CDF9E1713}" destId="{2949A423-1E3C-4F8B-81A9-D78726193F40}" srcOrd="0" destOrd="0" presId="urn:microsoft.com/office/officeart/2005/8/layout/hierarchy5"/>
    <dgm:cxn modelId="{73B47289-C922-4334-814E-A5E7E99E4CA9}" type="presParOf" srcId="{2949A423-1E3C-4F8B-81A9-D78726193F40}" destId="{66ECB7D9-851F-47A2-A546-EE5B8055FA8B}" srcOrd="0" destOrd="0" presId="urn:microsoft.com/office/officeart/2005/8/layout/hierarchy5"/>
    <dgm:cxn modelId="{B846BBE5-BDB2-4EAD-BF39-0E6DB35A02BD}" type="presParOf" srcId="{4F59AE05-7DF9-4D01-AF51-D23CDF9E1713}" destId="{F61110FC-AF03-4B46-8695-B77BCB641946}" srcOrd="1" destOrd="0" presId="urn:microsoft.com/office/officeart/2005/8/layout/hierarchy5"/>
    <dgm:cxn modelId="{B4B90799-8D9D-40F9-9409-D6C54822CB27}" type="presParOf" srcId="{F61110FC-AF03-4B46-8695-B77BCB641946}" destId="{FC3AE464-9DC8-4649-A2B4-87F56E70B574}" srcOrd="0" destOrd="0" presId="urn:microsoft.com/office/officeart/2005/8/layout/hierarchy5"/>
    <dgm:cxn modelId="{C461F4B0-7FC7-49D2-B2C8-91627A67DA73}" type="presParOf" srcId="{F61110FC-AF03-4B46-8695-B77BCB641946}" destId="{1DFF5B04-FC8F-41AD-87A1-CC65ACE8F309}" srcOrd="1" destOrd="0" presId="urn:microsoft.com/office/officeart/2005/8/layout/hierarchy5"/>
    <dgm:cxn modelId="{FC1B5232-E873-4AC9-AB2F-335DCB800232}" type="presParOf" srcId="{4F59AE05-7DF9-4D01-AF51-D23CDF9E1713}" destId="{BE1BC7FC-C871-44FC-B754-034F68FF242E}" srcOrd="2" destOrd="0" presId="urn:microsoft.com/office/officeart/2005/8/layout/hierarchy5"/>
    <dgm:cxn modelId="{FC2D73C5-B782-4FB3-B3B2-C2345D72FF2C}" type="presParOf" srcId="{BE1BC7FC-C871-44FC-B754-034F68FF242E}" destId="{AE88BBF9-A3D5-4225-BFCA-2B59FB450FE9}" srcOrd="0" destOrd="0" presId="urn:microsoft.com/office/officeart/2005/8/layout/hierarchy5"/>
    <dgm:cxn modelId="{21375F33-33E8-4E77-B3E7-BF9D9CC491A1}" type="presParOf" srcId="{4F59AE05-7DF9-4D01-AF51-D23CDF9E1713}" destId="{D35EC52C-B772-4FA5-807C-A0B7BECDECCA}" srcOrd="3" destOrd="0" presId="urn:microsoft.com/office/officeart/2005/8/layout/hierarchy5"/>
    <dgm:cxn modelId="{C0A0E5C6-C03C-4886-99A6-CE406087C843}" type="presParOf" srcId="{D35EC52C-B772-4FA5-807C-A0B7BECDECCA}" destId="{981E2DCD-BE67-43BB-AEE6-54D4DB4C1FB1}" srcOrd="0" destOrd="0" presId="urn:microsoft.com/office/officeart/2005/8/layout/hierarchy5"/>
    <dgm:cxn modelId="{EF687CE5-3104-4522-81BA-FED313954BEF}" type="presParOf" srcId="{D35EC52C-B772-4FA5-807C-A0B7BECDECCA}" destId="{13FEA582-54F7-4BD8-9DBD-F96F643CE569}" srcOrd="1" destOrd="0" presId="urn:microsoft.com/office/officeart/2005/8/layout/hierarchy5"/>
    <dgm:cxn modelId="{5D17991E-BC50-47BC-A4F0-063FA0BB4530}" type="presParOf" srcId="{4F59AE05-7DF9-4D01-AF51-D23CDF9E1713}" destId="{16703151-BCE1-447B-85CF-26803700E46A}" srcOrd="4" destOrd="0" presId="urn:microsoft.com/office/officeart/2005/8/layout/hierarchy5"/>
    <dgm:cxn modelId="{364AD26A-56DF-4378-A95A-7DE26D470338}" type="presParOf" srcId="{16703151-BCE1-447B-85CF-26803700E46A}" destId="{C709E10E-BAA1-42B2-89D1-6CF2FC088BB5}" srcOrd="0" destOrd="0" presId="urn:microsoft.com/office/officeart/2005/8/layout/hierarchy5"/>
    <dgm:cxn modelId="{ED740269-6915-4C0D-B5EB-7491825B0B23}" type="presParOf" srcId="{4F59AE05-7DF9-4D01-AF51-D23CDF9E1713}" destId="{40E3A4DF-B434-48AE-95A3-BB2E3BE5DF9B}" srcOrd="5" destOrd="0" presId="urn:microsoft.com/office/officeart/2005/8/layout/hierarchy5"/>
    <dgm:cxn modelId="{2D959CD3-FDED-410B-8A33-76D317E8CE10}" type="presParOf" srcId="{40E3A4DF-B434-48AE-95A3-BB2E3BE5DF9B}" destId="{EEFBAD90-8BF4-4747-8908-05DC391D1304}" srcOrd="0" destOrd="0" presId="urn:microsoft.com/office/officeart/2005/8/layout/hierarchy5"/>
    <dgm:cxn modelId="{7690C1BD-0A66-464E-A2BD-ACC96D0E000A}" type="presParOf" srcId="{40E3A4DF-B434-48AE-95A3-BB2E3BE5DF9B}" destId="{C02979E6-4D49-44B3-9FBB-0CD92594B5FE}" srcOrd="1" destOrd="0" presId="urn:microsoft.com/office/officeart/2005/8/layout/hierarchy5"/>
    <dgm:cxn modelId="{2E64699E-AC50-4B11-A879-843B90FA4C09}" type="presParOf" srcId="{DB26442A-B412-4EA7-8157-5CF66E6F7A00}" destId="{C6D23162-C7C2-4142-9655-7934D4A3F811}" srcOrd="2" destOrd="0" presId="urn:microsoft.com/office/officeart/2005/8/layout/hierarchy5"/>
    <dgm:cxn modelId="{CC7DEE71-2B72-47E4-9A4E-CCB2D967BF5A}" type="presParOf" srcId="{C6D23162-C7C2-4142-9655-7934D4A3F811}" destId="{56709706-1063-4B2F-956E-696EE96FA6A9}" srcOrd="0" destOrd="0" presId="urn:microsoft.com/office/officeart/2005/8/layout/hierarchy5"/>
    <dgm:cxn modelId="{DB434806-8CEC-4279-90D1-1B47F82F5C08}" type="presParOf" srcId="{DB26442A-B412-4EA7-8157-5CF66E6F7A00}" destId="{6E328FD3-5F91-4E33-8837-448616A2B139}" srcOrd="3" destOrd="0" presId="urn:microsoft.com/office/officeart/2005/8/layout/hierarchy5"/>
    <dgm:cxn modelId="{2A025B2C-1901-4261-B4E9-6D5E5F6F6F45}" type="presParOf" srcId="{6E328FD3-5F91-4E33-8837-448616A2B139}" destId="{0ED28564-BA59-4C7F-AAC9-426FB9277E76}" srcOrd="0" destOrd="0" presId="urn:microsoft.com/office/officeart/2005/8/layout/hierarchy5"/>
    <dgm:cxn modelId="{619B20DC-FB48-40D9-A8C2-B140230F5216}" type="presParOf" srcId="{6E328FD3-5F91-4E33-8837-448616A2B139}" destId="{D6DA63CF-1F57-4AB8-B29F-DB964C865307}" srcOrd="1" destOrd="0" presId="urn:microsoft.com/office/officeart/2005/8/layout/hierarchy5"/>
    <dgm:cxn modelId="{016150ED-04DD-4C07-AF31-303D7DC1AD58}" type="presParOf" srcId="{8438FE98-DAE5-4C94-831B-8781F5898684}" destId="{D0FF849E-C760-414C-8BE2-4AFBF36521C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F4D48-5EC1-411D-89DB-59F4DCBFCA02}">
      <dsp:nvSpPr>
        <dsp:cNvPr id="0" name=""/>
        <dsp:cNvSpPr/>
      </dsp:nvSpPr>
      <dsp:spPr>
        <a:xfrm>
          <a:off x="0" y="1218792"/>
          <a:ext cx="1874446" cy="937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Auto Policy</a:t>
          </a:r>
          <a:endParaRPr lang="zh-CN" altLang="en-US" sz="1400" kern="1200" dirty="0"/>
        </a:p>
      </dsp:txBody>
      <dsp:txXfrm>
        <a:off x="27450" y="1246242"/>
        <a:ext cx="1819546" cy="882323"/>
      </dsp:txXfrm>
    </dsp:sp>
    <dsp:sp modelId="{FF441244-8AF9-49B8-9D4E-FBB18D509177}">
      <dsp:nvSpPr>
        <dsp:cNvPr id="0" name=""/>
        <dsp:cNvSpPr/>
      </dsp:nvSpPr>
      <dsp:spPr>
        <a:xfrm rot="18457640">
          <a:off x="1709227" y="1327307"/>
          <a:ext cx="848413" cy="48251"/>
        </a:xfrm>
        <a:custGeom>
          <a:avLst/>
          <a:gdLst/>
          <a:ahLst/>
          <a:cxnLst/>
          <a:rect l="0" t="0" r="0" b="0"/>
          <a:pathLst>
            <a:path>
              <a:moveTo>
                <a:pt x="0" y="24125"/>
              </a:moveTo>
              <a:lnTo>
                <a:pt x="848413" y="24125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12223" y="1330222"/>
        <a:ext cx="42420" cy="42420"/>
      </dsp:txXfrm>
    </dsp:sp>
    <dsp:sp modelId="{8F5AABAF-0055-4638-8B4D-FFC42EC189D0}">
      <dsp:nvSpPr>
        <dsp:cNvPr id="0" name=""/>
        <dsp:cNvSpPr/>
      </dsp:nvSpPr>
      <dsp:spPr>
        <a:xfrm>
          <a:off x="2392422" y="546850"/>
          <a:ext cx="1874446" cy="937223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Voluntary</a:t>
          </a:r>
          <a:endParaRPr lang="zh-CN" altLang="en-US" sz="1400" kern="1200" dirty="0"/>
        </a:p>
      </dsp:txBody>
      <dsp:txXfrm>
        <a:off x="2419872" y="574300"/>
        <a:ext cx="1819546" cy="882323"/>
      </dsp:txXfrm>
    </dsp:sp>
    <dsp:sp modelId="{2949A423-1E3C-4F8B-81A9-D78726193F40}">
      <dsp:nvSpPr>
        <dsp:cNvPr id="0" name=""/>
        <dsp:cNvSpPr/>
      </dsp:nvSpPr>
      <dsp:spPr>
        <a:xfrm rot="19743662">
          <a:off x="4191197" y="717910"/>
          <a:ext cx="1063653" cy="48251"/>
        </a:xfrm>
        <a:custGeom>
          <a:avLst/>
          <a:gdLst/>
          <a:ahLst/>
          <a:cxnLst/>
          <a:rect l="0" t="0" r="0" b="0"/>
          <a:pathLst>
            <a:path>
              <a:moveTo>
                <a:pt x="0" y="24125"/>
              </a:moveTo>
              <a:lnTo>
                <a:pt x="1063653" y="2412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96432" y="715445"/>
        <a:ext cx="53182" cy="53182"/>
      </dsp:txXfrm>
    </dsp:sp>
    <dsp:sp modelId="{FC3AE464-9DC8-4649-A2B4-87F56E70B574}">
      <dsp:nvSpPr>
        <dsp:cNvPr id="0" name=""/>
        <dsp:cNvSpPr/>
      </dsp:nvSpPr>
      <dsp:spPr>
        <a:xfrm>
          <a:off x="5179180" y="0"/>
          <a:ext cx="1874446" cy="937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Collision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(PD)</a:t>
          </a:r>
          <a:endParaRPr lang="zh-CN" altLang="en-US" sz="1400" kern="1200" dirty="0"/>
        </a:p>
      </dsp:txBody>
      <dsp:txXfrm>
        <a:off x="5206630" y="27450"/>
        <a:ext cx="1819546" cy="882323"/>
      </dsp:txXfrm>
    </dsp:sp>
    <dsp:sp modelId="{BE1BC7FC-C871-44FC-B754-034F68FF242E}">
      <dsp:nvSpPr>
        <dsp:cNvPr id="0" name=""/>
        <dsp:cNvSpPr/>
      </dsp:nvSpPr>
      <dsp:spPr>
        <a:xfrm rot="1768525">
          <a:off x="4199714" y="1246626"/>
          <a:ext cx="1037659" cy="48251"/>
        </a:xfrm>
        <a:custGeom>
          <a:avLst/>
          <a:gdLst/>
          <a:ahLst/>
          <a:cxnLst/>
          <a:rect l="0" t="0" r="0" b="0"/>
          <a:pathLst>
            <a:path>
              <a:moveTo>
                <a:pt x="0" y="24125"/>
              </a:moveTo>
              <a:lnTo>
                <a:pt x="1037659" y="2412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92602" y="1244810"/>
        <a:ext cx="51882" cy="51882"/>
      </dsp:txXfrm>
    </dsp:sp>
    <dsp:sp modelId="{981E2DCD-BE67-43BB-AEE6-54D4DB4C1FB1}">
      <dsp:nvSpPr>
        <dsp:cNvPr id="0" name=""/>
        <dsp:cNvSpPr/>
      </dsp:nvSpPr>
      <dsp:spPr>
        <a:xfrm>
          <a:off x="5170220" y="1057430"/>
          <a:ext cx="1874446" cy="937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Third Party Liability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(CTPL)</a:t>
          </a:r>
          <a:endParaRPr lang="zh-CN" altLang="en-US" sz="1400" kern="1200" dirty="0"/>
        </a:p>
      </dsp:txBody>
      <dsp:txXfrm>
        <a:off x="5197670" y="1084880"/>
        <a:ext cx="1819546" cy="882323"/>
      </dsp:txXfrm>
    </dsp:sp>
    <dsp:sp modelId="{16703151-BCE1-447B-85CF-26803700E46A}">
      <dsp:nvSpPr>
        <dsp:cNvPr id="0" name=""/>
        <dsp:cNvSpPr/>
      </dsp:nvSpPr>
      <dsp:spPr>
        <a:xfrm rot="3596761">
          <a:off x="3816393" y="1772431"/>
          <a:ext cx="1804846" cy="48251"/>
        </a:xfrm>
        <a:custGeom>
          <a:avLst/>
          <a:gdLst/>
          <a:ahLst/>
          <a:cxnLst/>
          <a:rect l="0" t="0" r="0" b="0"/>
          <a:pathLst>
            <a:path>
              <a:moveTo>
                <a:pt x="0" y="24125"/>
              </a:moveTo>
              <a:lnTo>
                <a:pt x="1804846" y="2412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673695" y="1751436"/>
        <a:ext cx="90242" cy="90242"/>
      </dsp:txXfrm>
    </dsp:sp>
    <dsp:sp modelId="{EEFBAD90-8BF4-4747-8908-05DC391D1304}">
      <dsp:nvSpPr>
        <dsp:cNvPr id="0" name=""/>
        <dsp:cNvSpPr/>
      </dsp:nvSpPr>
      <dsp:spPr>
        <a:xfrm>
          <a:off x="5170763" y="2109042"/>
          <a:ext cx="1874446" cy="937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Driver / Passenger Liability</a:t>
          </a:r>
          <a:endParaRPr lang="zh-CN" altLang="en-US" sz="1400" kern="1200" dirty="0"/>
        </a:p>
      </dsp:txBody>
      <dsp:txXfrm>
        <a:off x="5198213" y="2136492"/>
        <a:ext cx="1819546" cy="882323"/>
      </dsp:txXfrm>
    </dsp:sp>
    <dsp:sp modelId="{C6D23162-C7C2-4142-9655-7934D4A3F811}">
      <dsp:nvSpPr>
        <dsp:cNvPr id="0" name=""/>
        <dsp:cNvSpPr/>
      </dsp:nvSpPr>
      <dsp:spPr>
        <a:xfrm rot="3573297">
          <a:off x="1622319" y="2103918"/>
          <a:ext cx="1022229" cy="48251"/>
        </a:xfrm>
        <a:custGeom>
          <a:avLst/>
          <a:gdLst/>
          <a:ahLst/>
          <a:cxnLst/>
          <a:rect l="0" t="0" r="0" b="0"/>
          <a:pathLst>
            <a:path>
              <a:moveTo>
                <a:pt x="0" y="24125"/>
              </a:moveTo>
              <a:lnTo>
                <a:pt x="1022229" y="24125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07878" y="2102488"/>
        <a:ext cx="51111" cy="51111"/>
      </dsp:txXfrm>
    </dsp:sp>
    <dsp:sp modelId="{0ED28564-BA59-4C7F-AAC9-426FB9277E76}">
      <dsp:nvSpPr>
        <dsp:cNvPr id="0" name=""/>
        <dsp:cNvSpPr/>
      </dsp:nvSpPr>
      <dsp:spPr>
        <a:xfrm>
          <a:off x="2392422" y="2100072"/>
          <a:ext cx="1874446" cy="937223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Mandatory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Third Party Liability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/>
            <a:t>(MTPL)</a:t>
          </a:r>
          <a:endParaRPr lang="zh-CN" altLang="en-US" sz="1400" kern="1200" dirty="0"/>
        </a:p>
      </dsp:txBody>
      <dsp:txXfrm>
        <a:off x="2419872" y="2127522"/>
        <a:ext cx="1819546" cy="882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7396-9AAD-4616-BF4D-9B05B8F4E8E6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A0F6F-568E-425F-9817-701B5E2C8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17 Glob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 userDrawn="1"/>
        </p:nvSpPr>
        <p:spPr>
          <a:xfrm>
            <a:off x="893233" y="2921000"/>
            <a:ext cx="10312400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Arial"/>
              </a:defRPr>
            </a:lvl1pPr>
          </a:lstStyle>
          <a:p>
            <a:endParaRPr lang="en-US" altLang="zh-CN" sz="2400" dirty="0">
              <a:solidFill>
                <a:srgbClr val="4E4F52">
                  <a:alpha val="99000"/>
                </a:srgbClr>
              </a:solidFill>
            </a:endParaRPr>
          </a:p>
        </p:txBody>
      </p:sp>
      <p:sp>
        <p:nvSpPr>
          <p:cNvPr id="10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主标题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idx="1" hasCustomPrompt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机构或部门名称 日期格式</a:t>
            </a:r>
            <a:r>
              <a:rPr lang="en-US" altLang="zh-CN" dirty="0"/>
              <a:t>2018/5/30</a:t>
            </a:r>
          </a:p>
        </p:txBody>
      </p:sp>
    </p:spTree>
    <p:extLst>
      <p:ext uri="{BB962C8B-B14F-4D97-AF65-F5344CB8AC3E}">
        <p14:creationId xmlns:p14="http://schemas.microsoft.com/office/powerpoint/2010/main" val="204477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8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9" y="5742062"/>
            <a:ext cx="2262023" cy="9364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3600" y="2412880"/>
            <a:ext cx="28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</a:rPr>
              <a:t>谢谢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A8FE4FAA-2459-4B9F-A87C-3D5779BEA4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F69C5F5B-367A-4DBD-B579-AFC775549624}"/>
              </a:ext>
            </a:extLst>
          </p:cNvPr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761A8A-3B45-4A5C-A3AB-6B0F5AC7A4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9" y="5742062"/>
            <a:ext cx="2262023" cy="9364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6EBA435-3601-4C7F-89D5-58E437321BC9}"/>
              </a:ext>
            </a:extLst>
          </p:cNvPr>
          <p:cNvSpPr txBox="1"/>
          <p:nvPr userDrawn="1"/>
        </p:nvSpPr>
        <p:spPr>
          <a:xfrm>
            <a:off x="4673600" y="2412880"/>
            <a:ext cx="28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</a:rPr>
              <a:t>谢谢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82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40">
          <p15:clr>
            <a:srgbClr val="FBAE40"/>
          </p15:clr>
        </p15:guide>
        <p15:guide id="3" orient="horz" pos="270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08000" y="533403"/>
            <a:ext cx="11052411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endParaRPr lang="en-US" sz="4267" dirty="0">
              <a:solidFill>
                <a:schemeClr val="tx1">
                  <a:alpha val="99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3851"/>
            <a:ext cx="11125200" cy="4679949"/>
          </a:xfrm>
          <a:prstGeom prst="rect">
            <a:avLst/>
          </a:prstGeom>
        </p:spPr>
        <p:txBody>
          <a:bodyPr anchor="t"/>
          <a:lstStyle>
            <a:lvl1pPr marL="685783" marR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en-US" sz="3200" b="0" kern="1200" baseline="0" dirty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54074" marR="0" indent="-33654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lang="en-US" altLang="zh-CN" sz="2400" b="0" kern="1200" baseline="0" dirty="0" smtClean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议题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marL="685783" marR="0" lvl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议题</a:t>
            </a:r>
            <a:r>
              <a:rPr lang="en-US" altLang="zh-CN" dirty="0"/>
              <a:t>2</a:t>
            </a:r>
            <a:endParaRPr lang="en-US" dirty="0"/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4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8000" y="1447800"/>
            <a:ext cx="111252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87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1" y="990600"/>
            <a:ext cx="11083499" cy="5181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67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9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8"/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9" y="5742062"/>
            <a:ext cx="2262023" cy="936477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673600" y="2412880"/>
            <a:ext cx="28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</a:rPr>
              <a:t>谢谢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40">
          <p15:clr>
            <a:srgbClr val="FBAE40"/>
          </p15:clr>
        </p15:guide>
        <p15:guide id="3" orient="horz" pos="270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Glob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893233" y="2921000"/>
            <a:ext cx="10312400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Arial"/>
              </a:defRPr>
            </a:lvl1pPr>
          </a:lstStyle>
          <a:p>
            <a:endParaRPr lang="en-US" altLang="zh-CN" sz="2400" dirty="0">
              <a:solidFill>
                <a:srgbClr val="4E4F52">
                  <a:alpha val="99000"/>
                </a:srgbClr>
              </a:solidFill>
            </a:endParaRPr>
          </a:p>
        </p:txBody>
      </p:sp>
      <p:sp>
        <p:nvSpPr>
          <p:cNvPr id="10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idx="1" hasCustomPrompt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机构或部门名称 日期格式</a:t>
            </a:r>
            <a:r>
              <a:rPr lang="en-US" altLang="zh-CN" dirty="0"/>
              <a:t>2018/5/30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642BEB-A82B-49B6-96C6-B131D825D63A}"/>
              </a:ext>
            </a:extLst>
          </p:cNvPr>
          <p:cNvSpPr txBox="1">
            <a:spLocks/>
          </p:cNvSpPr>
          <p:nvPr userDrawn="1"/>
        </p:nvSpPr>
        <p:spPr>
          <a:xfrm>
            <a:off x="893233" y="2921000"/>
            <a:ext cx="10312400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Arial"/>
              </a:defRPr>
            </a:lvl1pPr>
          </a:lstStyle>
          <a:p>
            <a:endParaRPr lang="en-US" altLang="zh-CN" sz="2400" dirty="0">
              <a:solidFill>
                <a:srgbClr val="4E4F52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84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000" y="533403"/>
            <a:ext cx="11052411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267" dirty="0">
                <a:solidFill>
                  <a:schemeClr val="tx1">
                    <a:alpha val="99000"/>
                  </a:schemeClr>
                </a:solidFill>
                <a:latin typeface="Arial"/>
                <a:cs typeface="Arial"/>
              </a:rPr>
              <a:t>目录</a:t>
            </a:r>
            <a:endParaRPr lang="en-US" sz="4267" dirty="0">
              <a:solidFill>
                <a:schemeClr val="tx1">
                  <a:alpha val="99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3851"/>
            <a:ext cx="11125200" cy="4679949"/>
          </a:xfrm>
          <a:prstGeom prst="rect">
            <a:avLst/>
          </a:prstGeom>
        </p:spPr>
        <p:txBody>
          <a:bodyPr anchor="t"/>
          <a:lstStyle>
            <a:lvl1pPr marL="685783" marR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en-US" sz="3200" b="0" kern="1200" baseline="0" dirty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54074" marR="0" indent="-33654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lang="en-US" altLang="zh-CN" sz="2400" b="0" kern="1200" baseline="0" dirty="0" smtClean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议题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marL="685783" marR="0" lvl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议题</a:t>
            </a:r>
            <a:r>
              <a:rPr lang="en-US" altLang="zh-CN" dirty="0"/>
              <a:t>2</a:t>
            </a:r>
            <a:endParaRPr lang="en-US" dirty="0"/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08000" y="1447800"/>
            <a:ext cx="111252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3"/>
          <p:cNvSpPr txBox="1"/>
          <p:nvPr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2AB8669-87A4-4B16-85AC-1B628F1C6085}"/>
              </a:ext>
            </a:extLst>
          </p:cNvPr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77002D-A2F5-4C0D-A74B-266763458051}"/>
              </a:ext>
            </a:extLst>
          </p:cNvPr>
          <p:cNvSpPr txBox="1">
            <a:spLocks/>
          </p:cNvSpPr>
          <p:nvPr userDrawn="1"/>
        </p:nvSpPr>
        <p:spPr>
          <a:xfrm>
            <a:off x="508000" y="533403"/>
            <a:ext cx="11052411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endParaRPr lang="en-US" sz="4267" dirty="0">
              <a:solidFill>
                <a:schemeClr val="tx1">
                  <a:alpha val="99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1D748793-C107-42FB-A1C8-88D90E98E14A}"/>
              </a:ext>
            </a:extLst>
          </p:cNvPr>
          <p:cNvCxnSpPr/>
          <p:nvPr userDrawn="1"/>
        </p:nvCxnSpPr>
        <p:spPr>
          <a:xfrm>
            <a:off x="508000" y="1447800"/>
            <a:ext cx="111252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>
            <a:extLst>
              <a:ext uri="{FF2B5EF4-FFF2-40B4-BE49-F238E27FC236}">
                <a16:creationId xmlns:a16="http://schemas.microsoft.com/office/drawing/2014/main" id="{98C69F48-9F43-47C0-BE8B-B197E8DDFDC8}"/>
              </a:ext>
            </a:extLst>
          </p:cNvPr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E18099E-E75F-484A-BEC2-6219C92B8543}"/>
              </a:ext>
            </a:extLst>
          </p:cNvPr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16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1" y="990600"/>
            <a:ext cx="11083499" cy="5181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67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FC345BF8-F418-482E-AA96-B53EFE335465}"/>
              </a:ext>
            </a:extLst>
          </p:cNvPr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6D90075C-6ACF-4CBA-B054-27999A5D12F6}"/>
              </a:ext>
            </a:extLst>
          </p:cNvPr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5B972FBD-5F16-4E8D-B627-FEB230BC1F0C}"/>
              </a:ext>
            </a:extLst>
          </p:cNvPr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D2B90709-7346-449F-8645-AA762883B6F8}"/>
              </a:ext>
            </a:extLst>
          </p:cNvPr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ACB21B3C-4C56-4615-BFCF-F3BCB0620011}"/>
              </a:ext>
            </a:extLst>
          </p:cNvPr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ED0977C4-0958-4752-9CB9-8118CD6BE42B}"/>
              </a:ext>
            </a:extLst>
          </p:cNvPr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FA19E51-FBD7-4B53-B18E-F28D391127DE}"/>
              </a:ext>
            </a:extLst>
          </p:cNvPr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4AA562D-3BC5-416D-B689-ED1E2E1D60D9}"/>
              </a:ext>
            </a:extLst>
          </p:cNvPr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18" name="Picture 7"/>
          <p:cNvPicPr>
            <a:picLocks noChangeAspect="1"/>
          </p:cNvPicPr>
          <p:nvPr userDrawn="1"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主标题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部门名称 日期格式</a:t>
            </a:r>
            <a:r>
              <a:rPr lang="en-US" altLang="zh-CN" dirty="0"/>
              <a:t>2018/5/30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92" y="5772615"/>
            <a:ext cx="2114416" cy="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3" r:id="rId3"/>
    <p:sldLayoutId id="2147483674" r:id="rId4"/>
    <p:sldLayoutId id="2147483675" r:id="rId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lang="zh-CN" altLang="en-US" sz="4800" kern="1200" baseline="0" dirty="0">
          <a:solidFill>
            <a:schemeClr val="tx1">
              <a:alpha val="99000"/>
            </a:schemeClr>
          </a:solidFill>
          <a:latin typeface="+mj-ea"/>
          <a:ea typeface="+mj-ea"/>
          <a:cs typeface="Arial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18" name="Picture 7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主标题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部门名称 日期格式</a:t>
            </a:r>
            <a:r>
              <a:rPr lang="en-US" altLang="zh-CN" dirty="0"/>
              <a:t>2018/5/30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92" y="5772615"/>
            <a:ext cx="2114416" cy="87537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AC232EF0-76A3-4156-8E7A-D0054F47C770}"/>
              </a:ext>
            </a:extLst>
          </p:cNvPr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C7973C44-3F65-46CD-9F48-4596964FEC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805DB5-52FC-4141-B954-F174D83E68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92" y="5772615"/>
            <a:ext cx="2114416" cy="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lang="zh-CN" altLang="en-US" sz="4800" kern="1200" baseline="0" dirty="0">
          <a:solidFill>
            <a:schemeClr val="tx1">
              <a:alpha val="99000"/>
            </a:schemeClr>
          </a:solidFill>
          <a:latin typeface="+mj-ea"/>
          <a:ea typeface="+mj-ea"/>
          <a:cs typeface="Arial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Intro of Chinese motor insurance</a:t>
            </a:r>
            <a:endParaRPr lang="zh-CN" altLang="en-US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Sep</a:t>
            </a:r>
            <a:r>
              <a:rPr lang="en-US" altLang="zh-CN" dirty="0" smtClean="0"/>
              <a:t>, </a:t>
            </a:r>
            <a:r>
              <a:rPr lang="en-US" altLang="zh-CN" dirty="0"/>
              <a:t>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20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82549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Coverage</a:t>
            </a:r>
            <a:endParaRPr lang="en-US" altLang="zh-CN" sz="2000" dirty="0"/>
          </a:p>
          <a:p>
            <a:pPr marL="82549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Premium </a:t>
            </a:r>
            <a:r>
              <a:rPr lang="en-US" altLang="zh-CN" sz="2000" dirty="0" smtClean="0"/>
              <a:t>calculation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8000" y="570356"/>
            <a:ext cx="8095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Agenda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545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Coverage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1982445863"/>
              </p:ext>
            </p:extLst>
          </p:nvPr>
        </p:nvGraphicFramePr>
        <p:xfrm>
          <a:off x="2229114" y="1272987"/>
          <a:ext cx="7130039" cy="3496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矩形 30"/>
          <p:cNvSpPr/>
          <p:nvPr/>
        </p:nvSpPr>
        <p:spPr>
          <a:xfrm>
            <a:off x="4782895" y="4319249"/>
            <a:ext cx="1474470" cy="674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Premium is given by CBIRC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91BD07-510C-4246-83A3-C7D8B0C2C09C}"/>
              </a:ext>
            </a:extLst>
          </p:cNvPr>
          <p:cNvSpPr/>
          <p:nvPr/>
        </p:nvSpPr>
        <p:spPr>
          <a:xfrm>
            <a:off x="2005106" y="4886121"/>
            <a:ext cx="7354047" cy="1263430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latin typeface="Arial"/>
              </a:rPr>
              <a:t>CBIRC (</a:t>
            </a:r>
            <a:r>
              <a:rPr lang="en-US" sz="1500" kern="0" dirty="0"/>
              <a:t>China Banking and Insurance Regulatory Commission): regulating products and rates</a:t>
            </a:r>
            <a:endParaRPr lang="en-US" sz="1500" kern="0" dirty="0">
              <a:latin typeface="Arial"/>
            </a:endParaRP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latin typeface="Arial"/>
              </a:rPr>
              <a:t>MTPL limit: 2k for TP-PD, 18k for TP-BI medical expenses and 180k for TP-BI death or disability ---- the same for all regions and policies;</a:t>
            </a: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latin typeface="Arial"/>
              </a:rPr>
              <a:t>CTPL limit: customers can choose from 100k to 10m, usually 1m or 2m;</a:t>
            </a:r>
          </a:p>
        </p:txBody>
      </p:sp>
    </p:spTree>
    <p:extLst>
      <p:ext uri="{BB962C8B-B14F-4D97-AF65-F5344CB8AC3E}">
        <p14:creationId xmlns:p14="http://schemas.microsoft.com/office/powerpoint/2010/main" val="24719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Premium Calculation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3727" y="941095"/>
            <a:ext cx="618359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Premium Calculation for Vol policies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2677823" y="3740276"/>
            <a:ext cx="7261882" cy="1625526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500" kern="0" dirty="0">
                <a:latin typeface="Arial"/>
              </a:rPr>
              <a:t>Base Premium and NCD </a:t>
            </a:r>
            <a:r>
              <a:rPr lang="en-US" altLang="zh-CN" sz="1500" kern="0" dirty="0">
                <a:latin typeface="Arial"/>
              </a:rPr>
              <a:t>are</a:t>
            </a:r>
            <a:r>
              <a:rPr lang="en-US" sz="1500" kern="0" dirty="0">
                <a:latin typeface="Arial"/>
              </a:rPr>
              <a:t> fixed by C</a:t>
            </a:r>
            <a:r>
              <a:rPr lang="en-US" altLang="zh-CN" sz="1500" kern="0" dirty="0">
                <a:latin typeface="Arial"/>
              </a:rPr>
              <a:t>B</a:t>
            </a:r>
            <a:r>
              <a:rPr lang="en-US" sz="1500" kern="0" dirty="0">
                <a:latin typeface="Arial"/>
              </a:rPr>
              <a:t>IRC;</a:t>
            </a: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500" kern="0" dirty="0">
                <a:latin typeface="Arial"/>
              </a:rPr>
              <a:t>UW factor should be between 0.65 and 1.35. </a:t>
            </a: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500" kern="0" dirty="0">
                <a:latin typeface="Arial"/>
              </a:rPr>
              <a:t>The suggested UW factor is decided by the model result and expected loss ratio.</a:t>
            </a:r>
          </a:p>
        </p:txBody>
      </p:sp>
      <p:grpSp>
        <p:nvGrpSpPr>
          <p:cNvPr id="17" name="组合 95"/>
          <p:cNvGrpSpPr/>
          <p:nvPr/>
        </p:nvGrpSpPr>
        <p:grpSpPr>
          <a:xfrm>
            <a:off x="2677823" y="1503135"/>
            <a:ext cx="6877076" cy="1866291"/>
            <a:chOff x="357158" y="1062313"/>
            <a:chExt cx="7835484" cy="2061739"/>
          </a:xfrm>
        </p:grpSpPr>
        <p:sp>
          <p:nvSpPr>
            <p:cNvPr id="22" name="圆角矩形 21"/>
            <p:cNvSpPr/>
            <p:nvPr/>
          </p:nvSpPr>
          <p:spPr>
            <a:xfrm>
              <a:off x="357158" y="2323771"/>
              <a:ext cx="1349461" cy="80028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Current</a:t>
              </a:r>
              <a:endParaRPr lang="zh-CN" altLang="en-US" sz="1400" dirty="0"/>
            </a:p>
          </p:txBody>
        </p:sp>
        <p:grpSp>
          <p:nvGrpSpPr>
            <p:cNvPr id="18" name="组合 86"/>
            <p:cNvGrpSpPr/>
            <p:nvPr/>
          </p:nvGrpSpPr>
          <p:grpSpPr>
            <a:xfrm>
              <a:off x="357158" y="1062313"/>
              <a:ext cx="7835484" cy="918863"/>
              <a:chOff x="357158" y="1419503"/>
              <a:chExt cx="7835484" cy="91886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357158" y="1428736"/>
                <a:ext cx="1349461" cy="90963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Premium</a:t>
                </a:r>
                <a:endParaRPr lang="zh-CN" altLang="en-US" sz="1400" dirty="0"/>
              </a:p>
            </p:txBody>
          </p:sp>
          <p:sp>
            <p:nvSpPr>
              <p:cNvPr id="26" name="等于号 25"/>
              <p:cNvSpPr/>
              <p:nvPr/>
            </p:nvSpPr>
            <p:spPr>
              <a:xfrm>
                <a:off x="1834678" y="1711408"/>
                <a:ext cx="571504" cy="357190"/>
              </a:xfrm>
              <a:prstGeom prst="mathEqual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549524" y="1422646"/>
                <a:ext cx="1349461" cy="90963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n w="0"/>
                    <a:solidFill>
                      <a:srgbClr val="002060"/>
                    </a:solidFill>
                  </a:rPr>
                  <a:t>Base Premium</a:t>
                </a:r>
                <a:endParaRPr lang="zh-CN" altLang="en-US" sz="1400" dirty="0">
                  <a:ln w="0"/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4051928" y="1704584"/>
                <a:ext cx="500066" cy="428628"/>
              </a:xfrm>
              <a:prstGeom prst="mathMultiply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4696353" y="1419503"/>
                <a:ext cx="1349461" cy="90963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cap="all" dirty="0">
                    <a:solidFill>
                      <a:srgbClr val="002060"/>
                    </a:solidFill>
                  </a:rPr>
                  <a:t>NCD</a:t>
                </a:r>
                <a:endParaRPr lang="zh-CN" altLang="en-US" sz="1400" cap="al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6223668" y="1714488"/>
                <a:ext cx="500066" cy="428628"/>
              </a:xfrm>
              <a:prstGeom prst="mathMultiply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6843181" y="1428735"/>
                <a:ext cx="1349461" cy="909630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U/W Factor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6611148" y="2308475"/>
              <a:ext cx="1581494" cy="79055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Between 0.65 and 1.35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442032" y="2323771"/>
              <a:ext cx="3603780" cy="800281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n w="0"/>
                  <a:solidFill>
                    <a:srgbClr val="002060"/>
                  </a:solidFill>
                </a:rPr>
                <a:t>Fixed by CBIRC</a:t>
              </a:r>
              <a:endParaRPr lang="zh-CN" altLang="en-US" sz="1400" dirty="0">
                <a:ln w="0"/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5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DAED-72A1-487B-AA45-DECC63F0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Premium Calculation - NCD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62452D-B40E-41BE-90E1-0EC772AF1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4D5B6-27EB-4AF0-BC9F-8BDF807F74B2}"/>
              </a:ext>
            </a:extLst>
          </p:cNvPr>
          <p:cNvSpPr/>
          <p:nvPr/>
        </p:nvSpPr>
        <p:spPr>
          <a:xfrm>
            <a:off x="508000" y="1030052"/>
            <a:ext cx="33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NCD structure for Vol policy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5DF405-6F3E-411E-BCC1-D9BCC36E9A92}"/>
              </a:ext>
            </a:extLst>
          </p:cNvPr>
          <p:cNvSpPr/>
          <p:nvPr/>
        </p:nvSpPr>
        <p:spPr>
          <a:xfrm>
            <a:off x="7368988" y="1030052"/>
            <a:ext cx="359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NCD structure for MTPL policy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298373-3B21-465C-A87A-80082B8BC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99949"/>
              </p:ext>
            </p:extLst>
          </p:nvPr>
        </p:nvGraphicFramePr>
        <p:xfrm>
          <a:off x="176306" y="1417311"/>
          <a:ext cx="4121083" cy="3721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800481554"/>
                    </a:ext>
                  </a:extLst>
                </a:gridCol>
                <a:gridCol w="566020">
                  <a:extLst>
                    <a:ext uri="{9D8B030D-6E8A-4147-A177-3AD203B41FA5}">
                      <a16:colId xmlns:a16="http://schemas.microsoft.com/office/drawing/2014/main" val="4138047526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3543591336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3948569696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32265157"/>
                    </a:ext>
                  </a:extLst>
                </a:gridCol>
              </a:tblGrid>
              <a:tr h="2797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Total claim counts for last 3 years (L)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# of years for continuously insured (N)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9464"/>
                  </a:ext>
                </a:extLst>
              </a:tr>
              <a:tr h="433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ctr"/>
                </a:tc>
                <a:extLst>
                  <a:ext uri="{0D108BD9-81ED-4DB2-BD59-A6C34878D82A}">
                    <a16:rowId xmlns:a16="http://schemas.microsoft.com/office/drawing/2014/main" val="3797601635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1747225812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2800168675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1835813511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819091206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3676747467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1030361576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2378566863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3724682740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4181440871"/>
                  </a:ext>
                </a:extLst>
              </a:tr>
              <a:tr h="279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416" marR="2416" marT="2416" marB="0" anchor="b"/>
                </a:tc>
                <a:extLst>
                  <a:ext uri="{0D108BD9-81ED-4DB2-BD59-A6C34878D82A}">
                    <a16:rowId xmlns:a16="http://schemas.microsoft.com/office/drawing/2014/main" val="162230561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44C9F9-D49C-41D2-B5C8-B50F8B5A7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78548"/>
              </p:ext>
            </p:extLst>
          </p:nvPr>
        </p:nvGraphicFramePr>
        <p:xfrm>
          <a:off x="4412604" y="1417312"/>
          <a:ext cx="2201380" cy="3721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152">
                  <a:extLst>
                    <a:ext uri="{9D8B030D-6E8A-4147-A177-3AD203B41FA5}">
                      <a16:colId xmlns:a16="http://schemas.microsoft.com/office/drawing/2014/main" val="2820405306"/>
                    </a:ext>
                  </a:extLst>
                </a:gridCol>
                <a:gridCol w="1078228">
                  <a:extLst>
                    <a:ext uri="{9D8B030D-6E8A-4147-A177-3AD203B41FA5}">
                      <a16:colId xmlns:a16="http://schemas.microsoft.com/office/drawing/2014/main" val="1814650587"/>
                    </a:ext>
                  </a:extLst>
                </a:gridCol>
              </a:tblGrid>
              <a:tr h="472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NCD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1858821526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0.50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1737813758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0.60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2440859392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0.70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3147469994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0.80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2328079367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         </a:t>
                      </a:r>
                      <a:r>
                        <a:rPr lang="en-US" altLang="zh-CN" sz="1600" u="none" strike="noStrike" dirty="0">
                          <a:effectLst/>
                        </a:rPr>
                        <a:t>1.00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101586563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1.20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4032244528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1.40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4039494253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1.60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4098614119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         </a:t>
                      </a:r>
                      <a:r>
                        <a:rPr lang="en-US" altLang="zh-CN" sz="1600" u="none" strike="noStrike">
                          <a:effectLst/>
                        </a:rPr>
                        <a:t>1.80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1348998375"/>
                  </a:ext>
                </a:extLst>
              </a:tr>
              <a:tr h="3248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         </a:t>
                      </a:r>
                      <a:r>
                        <a:rPr lang="en-US" altLang="zh-CN" sz="1600" u="none" strike="noStrike" dirty="0">
                          <a:effectLst/>
                        </a:rPr>
                        <a:t>2.00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36" marR="2636" marT="2636" marB="0" anchor="ctr"/>
                </a:tc>
                <a:extLst>
                  <a:ext uri="{0D108BD9-81ED-4DB2-BD59-A6C34878D82A}">
                    <a16:rowId xmlns:a16="http://schemas.microsoft.com/office/drawing/2014/main" val="2079451754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06FC4692-5080-46E5-98E8-FE3285DA5468}"/>
              </a:ext>
            </a:extLst>
          </p:cNvPr>
          <p:cNvSpPr/>
          <p:nvPr/>
        </p:nvSpPr>
        <p:spPr>
          <a:xfrm>
            <a:off x="176306" y="5200007"/>
            <a:ext cx="6437678" cy="1129075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latin typeface="Arial"/>
              </a:rPr>
              <a:t>NCD Level = N-L; </a:t>
            </a: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latin typeface="Arial"/>
              </a:rPr>
              <a:t>If there is no claim for last 4 years, then the NCD level is -4;</a:t>
            </a: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latin typeface="Arial"/>
              </a:rPr>
              <a:t>If there are claims for last 4 years, then the # of years used to calculate the NCD level is at most 3;</a:t>
            </a:r>
          </a:p>
        </p:txBody>
      </p:sp>
      <p:graphicFrame>
        <p:nvGraphicFramePr>
          <p:cNvPr id="12" name="内容占位符 3">
            <a:extLst>
              <a:ext uri="{FF2B5EF4-FFF2-40B4-BE49-F238E27FC236}">
                <a16:creationId xmlns:a16="http://schemas.microsoft.com/office/drawing/2014/main" id="{0704DE11-4937-4BE2-B1AA-1AC3E0142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11389"/>
              </p:ext>
            </p:extLst>
          </p:nvPr>
        </p:nvGraphicFramePr>
        <p:xfrm>
          <a:off x="7479745" y="1399384"/>
          <a:ext cx="3482919" cy="37389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NCD Level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/>
                        <a:t>Discount</a:t>
                      </a:r>
                      <a:endParaRPr lang="en-US" altLang="zh-CN" sz="1400" baseline="0" dirty="0">
                        <a:latin typeface="+mn-lt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 Claim in 3+ Years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1400" kern="1200" dirty="0"/>
                        <a:t>0.70 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 Claim in 2 Years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0.80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 Claim in 1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0.90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Newly</a:t>
                      </a:r>
                      <a:r>
                        <a:rPr lang="en-US" altLang="zh-CN" sz="1400" baseline="0" dirty="0"/>
                        <a:t> Insured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</a:t>
                      </a:r>
                      <a:r>
                        <a:rPr lang="en-US" altLang="zh-CN" sz="1400" baseline="0" dirty="0"/>
                        <a:t> Record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Claim last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2+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Claims last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Claims involved death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1.30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84258ED0-41F4-47FF-AAFF-D0BD39C872A4}"/>
              </a:ext>
            </a:extLst>
          </p:cNvPr>
          <p:cNvSpPr/>
          <p:nvPr/>
        </p:nvSpPr>
        <p:spPr>
          <a:xfrm>
            <a:off x="7368988" y="5200007"/>
            <a:ext cx="4646706" cy="1129075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>
                <a:latin typeface="Arial"/>
              </a:rPr>
              <a:t>Including claim history for last year only;</a:t>
            </a: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500" kern="0" dirty="0"/>
              <a:t>Core system interact with CBIRC platform via searching </a:t>
            </a:r>
            <a:r>
              <a:rPr lang="en-US" altLang="zh-CN" sz="1500" kern="0" dirty="0">
                <a:solidFill>
                  <a:schemeClr val="tx1"/>
                </a:solidFill>
              </a:rPr>
              <a:t>Vehicle Identification Number </a:t>
            </a:r>
            <a:r>
              <a:rPr lang="en-US" altLang="zh-CN" sz="1500" kern="0" dirty="0"/>
              <a:t>(VIN);</a:t>
            </a:r>
          </a:p>
          <a:p>
            <a:pPr marL="285750" indent="-285750" eaLnBrk="0" fontAlgn="base" hangingPunct="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kern="0" dirty="0"/>
              <a:t>Different insurer search at the same time will get the same result for both Vol and MTPL;</a:t>
            </a:r>
          </a:p>
        </p:txBody>
      </p:sp>
    </p:spTree>
    <p:extLst>
      <p:ext uri="{BB962C8B-B14F-4D97-AF65-F5344CB8AC3E}">
        <p14:creationId xmlns:p14="http://schemas.microsoft.com/office/powerpoint/2010/main" val="155074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AC3E-B485-4B6E-9B21-2C1BECE7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Premium Calculation – NCD before </a:t>
            </a:r>
            <a:r>
              <a:rPr lang="en-US" altLang="zh-CN" dirty="0" err="1"/>
              <a:t>Detariffication</a:t>
            </a:r>
            <a:r>
              <a:rPr lang="en-US" altLang="zh-CN" dirty="0"/>
              <a:t> (Sep, 2020)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754BD2-F668-49C3-B7D6-CA6D73AF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36314CE-D188-4891-B7C7-AD6131D0A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234201"/>
              </p:ext>
            </p:extLst>
          </p:nvPr>
        </p:nvGraphicFramePr>
        <p:xfrm>
          <a:off x="394952" y="1838277"/>
          <a:ext cx="3372161" cy="3205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Segmentation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/>
                        <a:t>NCD</a:t>
                      </a:r>
                      <a:endParaRPr lang="en-US" altLang="zh-CN" sz="1400" baseline="0" dirty="0">
                        <a:latin typeface="+mn-lt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 Claim in 3+ Years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1400" kern="1200" dirty="0"/>
                        <a:t>0.60 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 Claim in 2 Years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0.70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 Claim in 1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0.85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Newly</a:t>
                      </a:r>
                      <a:r>
                        <a:rPr lang="en-US" altLang="zh-CN" sz="1400" baseline="0" dirty="0"/>
                        <a:t> Insured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</a:t>
                      </a:r>
                      <a:r>
                        <a:rPr lang="en-US" altLang="zh-CN" sz="1400" baseline="0" dirty="0"/>
                        <a:t> Record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Claim last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Claims last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1.25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/>
                        <a:t>3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Claims last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1.50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/>
                        <a:t>4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Claims last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1.75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/>
                        <a:t>5</a:t>
                      </a:r>
                      <a:r>
                        <a:rPr lang="zh-CN" altLang="en-US" sz="1400" baseline="0" dirty="0"/>
                        <a:t> </a:t>
                      </a:r>
                      <a:r>
                        <a:rPr lang="en-US" altLang="zh-CN" sz="1400" baseline="0" dirty="0"/>
                        <a:t>Claims last Year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u="none" strike="noStrike" dirty="0"/>
                        <a:t>2.00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5EB9162-2B32-4815-88E2-A30E3982E492}"/>
              </a:ext>
            </a:extLst>
          </p:cNvPr>
          <p:cNvSpPr/>
          <p:nvPr/>
        </p:nvSpPr>
        <p:spPr>
          <a:xfrm>
            <a:off x="394952" y="1468945"/>
            <a:ext cx="33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NCD structure for Vol policy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0F5A92-4394-4D49-9F54-001750DCC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60456"/>
              </p:ext>
            </p:extLst>
          </p:nvPr>
        </p:nvGraphicFramePr>
        <p:xfrm>
          <a:off x="4492283" y="2646990"/>
          <a:ext cx="6683719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en-US" altLang="zh-CN" sz="1400" baseline="30000" dirty="0"/>
                        <a:t>st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en-US" altLang="zh-CN" sz="1400" baseline="30000" dirty="0"/>
                        <a:t>nd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r>
                        <a:rPr lang="en-US" altLang="zh-CN" sz="1400" baseline="30000" dirty="0"/>
                        <a:t>rd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r>
                        <a:rPr lang="en-US" altLang="zh-CN" sz="1400" baseline="30000" dirty="0"/>
                        <a:t>th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r>
                        <a:rPr lang="en-US" altLang="zh-CN" sz="1400" baseline="30000" dirty="0"/>
                        <a:t>th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r>
                        <a:rPr lang="en-US" altLang="zh-CN" sz="1400" baseline="30000" dirty="0"/>
                        <a:t>th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Claim 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Old NCD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0.6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New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NCD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0.6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9841CEE-FA3B-40A6-BFBB-02AF197E6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01679"/>
              </p:ext>
            </p:extLst>
          </p:nvPr>
        </p:nvGraphicFramePr>
        <p:xfrm>
          <a:off x="4492283" y="4806126"/>
          <a:ext cx="66837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en-US" altLang="zh-CN" sz="1400" baseline="30000" dirty="0"/>
                        <a:t>st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en-US" altLang="zh-CN" sz="1400" baseline="30000" dirty="0"/>
                        <a:t>nd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r>
                        <a:rPr lang="en-US" altLang="zh-CN" sz="1400" baseline="30000" dirty="0"/>
                        <a:t>rd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r>
                        <a:rPr lang="en-US" altLang="zh-CN" sz="1400" baseline="30000" dirty="0"/>
                        <a:t>th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r>
                        <a:rPr lang="en-US" altLang="zh-CN" sz="1400" baseline="30000" dirty="0"/>
                        <a:t>th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r>
                        <a:rPr lang="en-US" altLang="zh-CN" sz="1400" baseline="30000" dirty="0"/>
                        <a:t>th</a:t>
                      </a:r>
                      <a:r>
                        <a:rPr lang="en-US" altLang="zh-CN" sz="1400" dirty="0"/>
                        <a:t> Year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Claim 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Old NCD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New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NCD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61E1261-46BA-44E1-BEBB-BB8E0223B161}"/>
              </a:ext>
            </a:extLst>
          </p:cNvPr>
          <p:cNvSpPr txBox="1"/>
          <p:nvPr/>
        </p:nvSpPr>
        <p:spPr>
          <a:xfrm>
            <a:off x="4369307" y="1428075"/>
            <a:ext cx="742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 accident will increase the NCD dramatically for a customer without claims for many years;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Under new structure, the discount will increase less than old 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Possible result: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claim frequency will increase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78A47F-5F67-45F0-8C81-B49505F4429A}"/>
              </a:ext>
            </a:extLst>
          </p:cNvPr>
          <p:cNvSpPr txBox="1"/>
          <p:nvPr/>
        </p:nvSpPr>
        <p:spPr>
          <a:xfrm>
            <a:off x="4369306" y="4150824"/>
            <a:ext cx="772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customers with bad claim history, it will take longer to reduce the discount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81CFA0-1BCD-4D4D-83EA-FE41D9811A86}"/>
              </a:ext>
            </a:extLst>
          </p:cNvPr>
          <p:cNvSpPr/>
          <p:nvPr/>
        </p:nvSpPr>
        <p:spPr>
          <a:xfrm>
            <a:off x="4492282" y="969212"/>
            <a:ext cx="6683717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NCD Comparison Pre and Post </a:t>
            </a:r>
            <a:r>
              <a:rPr lang="en-US" altLang="zh-CN" dirty="0" err="1"/>
              <a:t>Detariffication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235" y="2634917"/>
            <a:ext cx="10515600" cy="90381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Thanks!</a:t>
            </a:r>
            <a:endParaRPr lang="zh-CN" altLang="en-US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13982"/>
      </p:ext>
    </p:extLst>
  </p:cSld>
  <p:clrMapOvr>
    <a:masterClrMapping/>
  </p:clrMapOvr>
</p:sld>
</file>

<file path=ppt/theme/theme1.xml><?xml version="1.0" encoding="utf-8"?>
<a:theme xmlns:a="http://schemas.openxmlformats.org/drawingml/2006/main" name="1_2017 Global Cover">
  <a:themeElements>
    <a:clrScheme name="New Liberty">
      <a:dk1>
        <a:srgbClr val="343741"/>
      </a:dk1>
      <a:lt1>
        <a:srgbClr val="FFFFFF"/>
      </a:lt1>
      <a:dk2>
        <a:srgbClr val="FFFFFF"/>
      </a:dk2>
      <a:lt2>
        <a:srgbClr val="F5F5F5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D43900"/>
      </a:accent5>
      <a:accent6>
        <a:srgbClr val="008040"/>
      </a:accent6>
      <a:hlink>
        <a:srgbClr val="3D3E41"/>
      </a:hlink>
      <a:folHlink>
        <a:srgbClr val="7C7E84"/>
      </a:folHlink>
    </a:clrScheme>
    <a:fontScheme name="Libert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1">
  <a:themeElements>
    <a:clrScheme name="New Liberty">
      <a:dk1>
        <a:srgbClr val="343741"/>
      </a:dk1>
      <a:lt1>
        <a:srgbClr val="FFFFFF"/>
      </a:lt1>
      <a:dk2>
        <a:srgbClr val="FFFFFF"/>
      </a:dk2>
      <a:lt2>
        <a:srgbClr val="F5F5F5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D43900"/>
      </a:accent5>
      <a:accent6>
        <a:srgbClr val="008040"/>
      </a:accent6>
      <a:hlink>
        <a:srgbClr val="3D3E41"/>
      </a:hlink>
      <a:folHlink>
        <a:srgbClr val="7C7E84"/>
      </a:folHlink>
    </a:clrScheme>
    <a:fontScheme name="Libert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5FE8380-1FEC-45D8-B81F-513B1D113810}" vid="{9A098DFD-41AF-4754-B62F-C19D60732B80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4404</TotalTime>
  <Words>625</Words>
  <Application>Microsoft Office PowerPoint</Application>
  <PresentationFormat>宽屏</PresentationFormat>
  <Paragraphs>225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 Unicode MS</vt:lpstr>
      <vt:lpstr>等线</vt:lpstr>
      <vt:lpstr>宋体</vt:lpstr>
      <vt:lpstr>微软雅黑</vt:lpstr>
      <vt:lpstr>Arial</vt:lpstr>
      <vt:lpstr>Calibri</vt:lpstr>
      <vt:lpstr>1_2017 Global Cover</vt:lpstr>
      <vt:lpstr>主题1</vt:lpstr>
      <vt:lpstr>Intro of Chinese motor insurance</vt:lpstr>
      <vt:lpstr>PowerPoint 演示文稿</vt:lpstr>
      <vt:lpstr>1. Coverage</vt:lpstr>
      <vt:lpstr>2. Premium Calculation</vt:lpstr>
      <vt:lpstr>2. Premium Calculation - NCD</vt:lpstr>
      <vt:lpstr>2. Premium Calculation – NCD before Detariffication (Sep, 2020)</vt:lpstr>
      <vt:lpstr>Thanks!</vt:lpstr>
    </vt:vector>
  </TitlesOfParts>
  <Company>Liberty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利宝中国PPT模板 1.0</dc:title>
  <dc:creator>Li, Richard</dc:creator>
  <cp:lastModifiedBy>Yang, Karl</cp:lastModifiedBy>
  <cp:revision>313</cp:revision>
  <dcterms:created xsi:type="dcterms:W3CDTF">2018-05-31T06:49:55Z</dcterms:created>
  <dcterms:modified xsi:type="dcterms:W3CDTF">2022-08-26T07:18:05Z</dcterms:modified>
</cp:coreProperties>
</file>