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319" r:id="rId6"/>
    <p:sldId id="337" r:id="rId7"/>
    <p:sldId id="338" r:id="rId8"/>
    <p:sldId id="340" r:id="rId9"/>
    <p:sldId id="341" r:id="rId10"/>
    <p:sldId id="339" r:id="rId11"/>
    <p:sldId id="342" r:id="rId12"/>
    <p:sldId id="345" r:id="rId13"/>
    <p:sldId id="344" r:id="rId14"/>
    <p:sldId id="346" r:id="rId15"/>
    <p:sldId id="347" r:id="rId16"/>
    <p:sldId id="348" r:id="rId17"/>
    <p:sldId id="350" r:id="rId18"/>
    <p:sldId id="351" r:id="rId19"/>
    <p:sldId id="352" r:id="rId20"/>
    <p:sldId id="349" r:id="rId21"/>
    <p:sldId id="354" r:id="rId22"/>
    <p:sldId id="353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MONEY" initials="NM" lastIdx="5" clrIdx="0">
    <p:extLst>
      <p:ext uri="{19B8F6BF-5375-455C-9EA6-DF929625EA0E}">
        <p15:presenceInfo xmlns:p15="http://schemas.microsoft.com/office/powerpoint/2012/main" userId="c81e4bb8776f574d" providerId="Windows Live"/>
      </p:ext>
    </p:extLst>
  </p:cmAuthor>
  <p:cmAuthor id="2" name="Aronson, Morgan" initials="AM" lastIdx="6" clrIdx="1">
    <p:extLst>
      <p:ext uri="{19B8F6BF-5375-455C-9EA6-DF929625EA0E}">
        <p15:presenceInfo xmlns:p15="http://schemas.microsoft.com/office/powerpoint/2012/main" userId="S-1-5-21-1308705437-1779958508-1182739305-2940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448"/>
    <a:srgbClr val="343741"/>
    <a:srgbClr val="1A1446"/>
    <a:srgbClr val="B0B0B0"/>
    <a:srgbClr val="FFFFFF"/>
    <a:srgbClr val="06748C"/>
    <a:srgbClr val="78E1E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4FC9E-C860-472C-A2FC-19001063C5E0}" v="2676" dt="2022-08-18T02:31:20.980"/>
    <p1510:client id="{64A697C8-469E-4FF4-8EF8-8FF1AFFC6063}" v="163" dt="2022-08-18T16:54:58.279"/>
    <p1510:client id="{77785531-FF78-4386-8EB4-98E78A2263D1}" vWet="4" dt="2022-08-18T16:39:17.206"/>
    <p1510:client id="{CF3476E7-1A07-4F21-B7DC-22553162E1EA}" v="4" dt="2022-08-18T04:31:07.559"/>
    <p1510:client id="{DB75A950-EB55-4E38-94EC-6310E3F703A5}" v="21" dt="2022-08-18T02:55:39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>
        <p:guide orient="horz" pos="4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B8562-F315-4CB5-89D0-E8115431D4C5}" type="doc">
      <dgm:prSet loTypeId="urn:microsoft.com/office/officeart/2005/8/layout/pList2" loCatId="list" qsTypeId="urn:microsoft.com/office/officeart/2005/8/quickstyle/simple1" qsCatId="simple" csTypeId="urn:microsoft.com/office/officeart/2005/8/colors/accent6_2" csCatId="accent6" phldr="1"/>
      <dgm:spPr/>
    </dgm:pt>
    <dgm:pt modelId="{F0BC7A25-5A2F-4C8B-B827-4F8A14478857}">
      <dgm:prSet phldrT="[Text]"/>
      <dgm:spPr/>
      <dgm:t>
        <a:bodyPr/>
        <a:lstStyle/>
        <a:p>
          <a:r>
            <a:rPr lang="en-US"/>
            <a:t>other business goals, such as growth</a:t>
          </a:r>
        </a:p>
      </dgm:t>
    </dgm:pt>
    <dgm:pt modelId="{14A13C01-B039-474B-A745-3121C1A21FF4}" type="parTrans" cxnId="{2F591E78-7DE0-42A0-B72F-909EDF6B9253}">
      <dgm:prSet/>
      <dgm:spPr/>
      <dgm:t>
        <a:bodyPr/>
        <a:lstStyle/>
        <a:p>
          <a:endParaRPr lang="en-US"/>
        </a:p>
      </dgm:t>
    </dgm:pt>
    <dgm:pt modelId="{674712AE-0F8F-4D04-8FDE-26F406DC3D05}" type="sibTrans" cxnId="{2F591E78-7DE0-42A0-B72F-909EDF6B9253}">
      <dgm:prSet/>
      <dgm:spPr/>
      <dgm:t>
        <a:bodyPr/>
        <a:lstStyle/>
        <a:p>
          <a:endParaRPr lang="en-US"/>
        </a:p>
      </dgm:t>
    </dgm:pt>
    <dgm:pt modelId="{506B9918-E746-4B99-92CE-8527367E3FD5}">
      <dgm:prSet phldrT="[Text]"/>
      <dgm:spPr/>
      <dgm:t>
        <a:bodyPr/>
        <a:lstStyle/>
        <a:p>
          <a:r>
            <a:rPr lang="en-US"/>
            <a:t>retention models only accurate in a small window of price change factors </a:t>
          </a:r>
        </a:p>
      </dgm:t>
    </dgm:pt>
    <dgm:pt modelId="{D6D91636-5522-4235-9B4C-376A01B8587D}" type="parTrans" cxnId="{9B309BE9-EFB8-4D6D-B886-5F79AED93E77}">
      <dgm:prSet/>
      <dgm:spPr/>
      <dgm:t>
        <a:bodyPr/>
        <a:lstStyle/>
        <a:p>
          <a:endParaRPr lang="en-US"/>
        </a:p>
      </dgm:t>
    </dgm:pt>
    <dgm:pt modelId="{708B53BF-C08C-4EBA-A034-B693F4B7B7F7}" type="sibTrans" cxnId="{9B309BE9-EFB8-4D6D-B886-5F79AED93E77}">
      <dgm:prSet/>
      <dgm:spPr/>
      <dgm:t>
        <a:bodyPr/>
        <a:lstStyle/>
        <a:p>
          <a:endParaRPr lang="en-US"/>
        </a:p>
      </dgm:t>
    </dgm:pt>
    <dgm:pt modelId="{31BF526E-A895-47D9-82AF-53AE76606066}" type="pres">
      <dgm:prSet presAssocID="{00CB8562-F315-4CB5-89D0-E8115431D4C5}" presName="Name0" presStyleCnt="0">
        <dgm:presLayoutVars>
          <dgm:dir/>
          <dgm:resizeHandles val="exact"/>
        </dgm:presLayoutVars>
      </dgm:prSet>
      <dgm:spPr/>
    </dgm:pt>
    <dgm:pt modelId="{E45BEA0C-4EC7-41A8-8935-EF4BE8D49E9A}" type="pres">
      <dgm:prSet presAssocID="{00CB8562-F315-4CB5-89D0-E8115431D4C5}" presName="bkgdShp" presStyleLbl="alignAccFollowNode1" presStyleIdx="0" presStyleCnt="1"/>
      <dgm:spPr/>
    </dgm:pt>
    <dgm:pt modelId="{E5160AB8-E077-4ACC-AA0D-AD6F9BAED091}" type="pres">
      <dgm:prSet presAssocID="{00CB8562-F315-4CB5-89D0-E8115431D4C5}" presName="linComp" presStyleCnt="0"/>
      <dgm:spPr/>
    </dgm:pt>
    <dgm:pt modelId="{33C72FE7-0190-4E25-89D2-5364EA4BD446}" type="pres">
      <dgm:prSet presAssocID="{F0BC7A25-5A2F-4C8B-B827-4F8A14478857}" presName="compNode" presStyleCnt="0"/>
      <dgm:spPr/>
    </dgm:pt>
    <dgm:pt modelId="{16C4486C-F326-48A3-9729-A48232986EA9}" type="pres">
      <dgm:prSet presAssocID="{F0BC7A25-5A2F-4C8B-B827-4F8A1447885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9B69B0-6003-4F79-AE5D-EAC5466C84A3}" type="pres">
      <dgm:prSet presAssocID="{F0BC7A25-5A2F-4C8B-B827-4F8A14478857}" presName="invisiNode" presStyleLbl="node1" presStyleIdx="0" presStyleCnt="2"/>
      <dgm:spPr/>
    </dgm:pt>
    <dgm:pt modelId="{C5D81352-207F-4BE4-97F5-0591BE9BF306}" type="pres">
      <dgm:prSet presAssocID="{F0BC7A25-5A2F-4C8B-B827-4F8A14478857}" presName="imagNode" presStyleLbl="fgImgPlace1" presStyleIdx="0" presStyleCnt="2" custScaleX="560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BE83D09-C2EA-4C8E-A012-DEEF45D0661C}" type="pres">
      <dgm:prSet presAssocID="{674712AE-0F8F-4D04-8FDE-26F406DC3D0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5CB7CF7-DA23-455B-AC99-5437D04D40A7}" type="pres">
      <dgm:prSet presAssocID="{506B9918-E746-4B99-92CE-8527367E3FD5}" presName="compNode" presStyleCnt="0"/>
      <dgm:spPr/>
    </dgm:pt>
    <dgm:pt modelId="{DF8244B7-6065-4C03-BEDD-01D3EF0F1461}" type="pres">
      <dgm:prSet presAssocID="{506B9918-E746-4B99-92CE-8527367E3FD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87A78E-1A0D-4B6B-8F06-CFF1AE1F50C8}" type="pres">
      <dgm:prSet presAssocID="{506B9918-E746-4B99-92CE-8527367E3FD5}" presName="invisiNode" presStyleLbl="node1" presStyleIdx="1" presStyleCnt="2"/>
      <dgm:spPr/>
    </dgm:pt>
    <dgm:pt modelId="{B8566836-5F1F-4060-A5CE-ECF3349C8850}" type="pres">
      <dgm:prSet presAssocID="{506B9918-E746-4B99-92CE-8527367E3FD5}" presName="imagNode" presStyleLbl="fgImgPlace1" presStyleIdx="1" presStyleCnt="2" custScaleX="531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Speedometer Middle outline"/>
        </a:ext>
      </dgm:extLst>
    </dgm:pt>
  </dgm:ptLst>
  <dgm:cxnLst>
    <dgm:cxn modelId="{69C90CF4-4180-44C1-A1FD-DF4E78921910}" type="presOf" srcId="{674712AE-0F8F-4D04-8FDE-26F406DC3D05}" destId="{2BE83D09-C2EA-4C8E-A012-DEEF45D0661C}" srcOrd="0" destOrd="0" presId="urn:microsoft.com/office/officeart/2005/8/layout/pList2"/>
    <dgm:cxn modelId="{9B309BE9-EFB8-4D6D-B886-5F79AED93E77}" srcId="{00CB8562-F315-4CB5-89D0-E8115431D4C5}" destId="{506B9918-E746-4B99-92CE-8527367E3FD5}" srcOrd="1" destOrd="0" parTransId="{D6D91636-5522-4235-9B4C-376A01B8587D}" sibTransId="{708B53BF-C08C-4EBA-A034-B693F4B7B7F7}"/>
    <dgm:cxn modelId="{86199796-A1E8-4030-8803-B10DDFD74F72}" type="presOf" srcId="{F0BC7A25-5A2F-4C8B-B827-4F8A14478857}" destId="{16C4486C-F326-48A3-9729-A48232986EA9}" srcOrd="0" destOrd="0" presId="urn:microsoft.com/office/officeart/2005/8/layout/pList2"/>
    <dgm:cxn modelId="{2F591E78-7DE0-42A0-B72F-909EDF6B9253}" srcId="{00CB8562-F315-4CB5-89D0-E8115431D4C5}" destId="{F0BC7A25-5A2F-4C8B-B827-4F8A14478857}" srcOrd="0" destOrd="0" parTransId="{14A13C01-B039-474B-A745-3121C1A21FF4}" sibTransId="{674712AE-0F8F-4D04-8FDE-26F406DC3D05}"/>
    <dgm:cxn modelId="{611A7353-6B46-4623-AED5-0718F7279327}" type="presOf" srcId="{00CB8562-F315-4CB5-89D0-E8115431D4C5}" destId="{31BF526E-A895-47D9-82AF-53AE76606066}" srcOrd="0" destOrd="0" presId="urn:microsoft.com/office/officeart/2005/8/layout/pList2"/>
    <dgm:cxn modelId="{1813174B-669F-420A-9A19-0B240C038441}" type="presOf" srcId="{506B9918-E746-4B99-92CE-8527367E3FD5}" destId="{DF8244B7-6065-4C03-BEDD-01D3EF0F1461}" srcOrd="0" destOrd="0" presId="urn:microsoft.com/office/officeart/2005/8/layout/pList2"/>
    <dgm:cxn modelId="{03EE7C09-6920-43F2-91C9-ECCB4FAF7D0B}" type="presParOf" srcId="{31BF526E-A895-47D9-82AF-53AE76606066}" destId="{E45BEA0C-4EC7-41A8-8935-EF4BE8D49E9A}" srcOrd="0" destOrd="0" presId="urn:microsoft.com/office/officeart/2005/8/layout/pList2"/>
    <dgm:cxn modelId="{20D2C532-1A1F-45EE-B9DB-2FF7FA060E72}" type="presParOf" srcId="{31BF526E-A895-47D9-82AF-53AE76606066}" destId="{E5160AB8-E077-4ACC-AA0D-AD6F9BAED091}" srcOrd="1" destOrd="0" presId="urn:microsoft.com/office/officeart/2005/8/layout/pList2"/>
    <dgm:cxn modelId="{72F59375-C954-4879-A826-092E520CE11F}" type="presParOf" srcId="{E5160AB8-E077-4ACC-AA0D-AD6F9BAED091}" destId="{33C72FE7-0190-4E25-89D2-5364EA4BD446}" srcOrd="0" destOrd="0" presId="urn:microsoft.com/office/officeart/2005/8/layout/pList2"/>
    <dgm:cxn modelId="{A0DB1E0B-4EDE-4ACA-9587-74FD7E615731}" type="presParOf" srcId="{33C72FE7-0190-4E25-89D2-5364EA4BD446}" destId="{16C4486C-F326-48A3-9729-A48232986EA9}" srcOrd="0" destOrd="0" presId="urn:microsoft.com/office/officeart/2005/8/layout/pList2"/>
    <dgm:cxn modelId="{67005EA2-47CA-44F5-8E15-26384F37DA7E}" type="presParOf" srcId="{33C72FE7-0190-4E25-89D2-5364EA4BD446}" destId="{7D9B69B0-6003-4F79-AE5D-EAC5466C84A3}" srcOrd="1" destOrd="0" presId="urn:microsoft.com/office/officeart/2005/8/layout/pList2"/>
    <dgm:cxn modelId="{943F779E-17B9-4E95-BD42-5269D02DA19D}" type="presParOf" srcId="{33C72FE7-0190-4E25-89D2-5364EA4BD446}" destId="{C5D81352-207F-4BE4-97F5-0591BE9BF306}" srcOrd="2" destOrd="0" presId="urn:microsoft.com/office/officeart/2005/8/layout/pList2"/>
    <dgm:cxn modelId="{59BD6403-4F51-4279-A260-3A7D71646FAD}" type="presParOf" srcId="{E5160AB8-E077-4ACC-AA0D-AD6F9BAED091}" destId="{2BE83D09-C2EA-4C8E-A012-DEEF45D0661C}" srcOrd="1" destOrd="0" presId="urn:microsoft.com/office/officeart/2005/8/layout/pList2"/>
    <dgm:cxn modelId="{332F5D87-B791-4D71-A227-3B503137BDA6}" type="presParOf" srcId="{E5160AB8-E077-4ACC-AA0D-AD6F9BAED091}" destId="{55CB7CF7-DA23-455B-AC99-5437D04D40A7}" srcOrd="2" destOrd="0" presId="urn:microsoft.com/office/officeart/2005/8/layout/pList2"/>
    <dgm:cxn modelId="{5E526C42-7777-47D7-B6CA-B39EF255CBE0}" type="presParOf" srcId="{55CB7CF7-DA23-455B-AC99-5437D04D40A7}" destId="{DF8244B7-6065-4C03-BEDD-01D3EF0F1461}" srcOrd="0" destOrd="0" presId="urn:microsoft.com/office/officeart/2005/8/layout/pList2"/>
    <dgm:cxn modelId="{F4686E19-DD99-4C51-9AA5-3C7E941FCA42}" type="presParOf" srcId="{55CB7CF7-DA23-455B-AC99-5437D04D40A7}" destId="{0C87A78E-1A0D-4B6B-8F06-CFF1AE1F50C8}" srcOrd="1" destOrd="0" presId="urn:microsoft.com/office/officeart/2005/8/layout/pList2"/>
    <dgm:cxn modelId="{1BF2D76F-0227-4593-990E-A46A950BA3AB}" type="presParOf" srcId="{55CB7CF7-DA23-455B-AC99-5437D04D40A7}" destId="{B8566836-5F1F-4060-A5CE-ECF3349C885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BEA0C-4EC7-41A8-8935-EF4BE8D49E9A}">
      <dsp:nvSpPr>
        <dsp:cNvPr id="0" name=""/>
        <dsp:cNvSpPr/>
      </dsp:nvSpPr>
      <dsp:spPr>
        <a:xfrm>
          <a:off x="0" y="0"/>
          <a:ext cx="8128000" cy="217931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81352-207F-4BE4-97F5-0591BE9BF306}">
      <dsp:nvSpPr>
        <dsp:cNvPr id="0" name=""/>
        <dsp:cNvSpPr/>
      </dsp:nvSpPr>
      <dsp:spPr>
        <a:xfrm>
          <a:off x="1043973" y="290575"/>
          <a:ext cx="2038958" cy="15981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4486C-F326-48A3-9729-A48232986EA9}">
      <dsp:nvSpPr>
        <dsp:cNvPr id="0" name=""/>
        <dsp:cNvSpPr/>
      </dsp:nvSpPr>
      <dsp:spPr>
        <a:xfrm rot="10800000">
          <a:off x="244772" y="2179319"/>
          <a:ext cx="3637359" cy="26636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other business goals, such as growth</a:t>
          </a:r>
        </a:p>
      </dsp:txBody>
      <dsp:txXfrm rot="10800000">
        <a:off x="326687" y="2179319"/>
        <a:ext cx="3473529" cy="2581698"/>
      </dsp:txXfrm>
    </dsp:sp>
    <dsp:sp modelId="{B8566836-5F1F-4060-A5CE-ECF3349C8850}">
      <dsp:nvSpPr>
        <dsp:cNvPr id="0" name=""/>
        <dsp:cNvSpPr/>
      </dsp:nvSpPr>
      <dsp:spPr>
        <a:xfrm>
          <a:off x="5097773" y="290575"/>
          <a:ext cx="1933547" cy="15981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244B7-6065-4C03-BEDD-01D3EF0F1461}">
      <dsp:nvSpPr>
        <dsp:cNvPr id="0" name=""/>
        <dsp:cNvSpPr/>
      </dsp:nvSpPr>
      <dsp:spPr>
        <a:xfrm rot="10800000">
          <a:off x="4245867" y="2179319"/>
          <a:ext cx="3637359" cy="26636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retention models only accurate in a small window of price change factors </a:t>
          </a:r>
        </a:p>
      </dsp:txBody>
      <dsp:txXfrm rot="10800000">
        <a:off x="4327782" y="2179319"/>
        <a:ext cx="3473529" cy="258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785A-9EFB-49CD-9B41-642062DFD9C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4D0-2C69-4527-83D1-E8DFDFF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solution: l = 2”, w = 2”, h = 3”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 are each sums over all policies, where terms of the sum are independent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dirty="0">
                    <a:latin typeface="Cambria Math" panose="02040503050406030204" pitchFamily="18" charset="0"/>
                  </a:rPr>
                  <a:t>𝐹</a:t>
                </a:r>
                <a:r>
                  <a:rPr lang="en-US"/>
                  <a:t> and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𝐺</a:t>
                </a:r>
                <a:r>
                  <a:rPr lang="en-US"/>
                  <a:t> are each sums over all policies, where terms of the sum are independent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6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32705" y="290511"/>
            <a:ext cx="2599421" cy="792165"/>
            <a:chOff x="432705" y="290511"/>
            <a:chExt cx="2599421" cy="792165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432705" y="290511"/>
              <a:ext cx="507687" cy="688406"/>
              <a:chOff x="456335" y="1255278"/>
              <a:chExt cx="507687" cy="688406"/>
            </a:xfrm>
          </p:grpSpPr>
          <p:sp>
            <p:nvSpPr>
              <p:cNvPr id="79" name="Freeform 67"/>
              <p:cNvSpPr>
                <a:spLocks/>
              </p:cNvSpPr>
              <p:nvPr/>
            </p:nvSpPr>
            <p:spPr bwMode="gray">
              <a:xfrm>
                <a:off x="456335" y="1255278"/>
                <a:ext cx="507687" cy="688406"/>
              </a:xfrm>
              <a:custGeom>
                <a:avLst/>
                <a:gdLst>
                  <a:gd name="T0" fmla="*/ 258 w 261"/>
                  <a:gd name="T1" fmla="*/ 146 h 346"/>
                  <a:gd name="T2" fmla="*/ 215 w 261"/>
                  <a:gd name="T3" fmla="*/ 141 h 346"/>
                  <a:gd name="T4" fmla="*/ 226 w 261"/>
                  <a:gd name="T5" fmla="*/ 107 h 346"/>
                  <a:gd name="T6" fmla="*/ 203 w 261"/>
                  <a:gd name="T7" fmla="*/ 125 h 346"/>
                  <a:gd name="T8" fmla="*/ 164 w 261"/>
                  <a:gd name="T9" fmla="*/ 101 h 346"/>
                  <a:gd name="T10" fmla="*/ 156 w 261"/>
                  <a:gd name="T11" fmla="*/ 75 h 346"/>
                  <a:gd name="T12" fmla="*/ 150 w 261"/>
                  <a:gd name="T13" fmla="*/ 98 h 346"/>
                  <a:gd name="T14" fmla="*/ 98 w 261"/>
                  <a:gd name="T15" fmla="*/ 105 h 346"/>
                  <a:gd name="T16" fmla="*/ 82 w 261"/>
                  <a:gd name="T17" fmla="*/ 115 h 346"/>
                  <a:gd name="T18" fmla="*/ 82 w 261"/>
                  <a:gd name="T19" fmla="*/ 79 h 346"/>
                  <a:gd name="T20" fmla="*/ 78 w 261"/>
                  <a:gd name="T21" fmla="*/ 53 h 346"/>
                  <a:gd name="T22" fmla="*/ 76 w 261"/>
                  <a:gd name="T23" fmla="*/ 45 h 346"/>
                  <a:gd name="T24" fmla="*/ 71 w 261"/>
                  <a:gd name="T25" fmla="*/ 42 h 346"/>
                  <a:gd name="T26" fmla="*/ 98 w 261"/>
                  <a:gd name="T27" fmla="*/ 16 h 346"/>
                  <a:gd name="T28" fmla="*/ 83 w 261"/>
                  <a:gd name="T29" fmla="*/ 9 h 346"/>
                  <a:gd name="T30" fmla="*/ 68 w 261"/>
                  <a:gd name="T31" fmla="*/ 0 h 346"/>
                  <a:gd name="T32" fmla="*/ 40 w 261"/>
                  <a:gd name="T33" fmla="*/ 3 h 346"/>
                  <a:gd name="T34" fmla="*/ 19 w 261"/>
                  <a:gd name="T35" fmla="*/ 40 h 346"/>
                  <a:gd name="T36" fmla="*/ 6 w 261"/>
                  <a:gd name="T37" fmla="*/ 45 h 346"/>
                  <a:gd name="T38" fmla="*/ 1 w 261"/>
                  <a:gd name="T39" fmla="*/ 69 h 346"/>
                  <a:gd name="T40" fmla="*/ 13 w 261"/>
                  <a:gd name="T41" fmla="*/ 99 h 346"/>
                  <a:gd name="T42" fmla="*/ 16 w 261"/>
                  <a:gd name="T43" fmla="*/ 108 h 346"/>
                  <a:gd name="T44" fmla="*/ 24 w 261"/>
                  <a:gd name="T45" fmla="*/ 124 h 346"/>
                  <a:gd name="T46" fmla="*/ 28 w 261"/>
                  <a:gd name="T47" fmla="*/ 137 h 346"/>
                  <a:gd name="T48" fmla="*/ 34 w 261"/>
                  <a:gd name="T49" fmla="*/ 146 h 346"/>
                  <a:gd name="T50" fmla="*/ 47 w 261"/>
                  <a:gd name="T51" fmla="*/ 148 h 346"/>
                  <a:gd name="T52" fmla="*/ 37 w 261"/>
                  <a:gd name="T53" fmla="*/ 229 h 346"/>
                  <a:gd name="T54" fmla="*/ 73 w 261"/>
                  <a:gd name="T55" fmla="*/ 333 h 346"/>
                  <a:gd name="T56" fmla="*/ 96 w 261"/>
                  <a:gd name="T57" fmla="*/ 311 h 346"/>
                  <a:gd name="T58" fmla="*/ 121 w 261"/>
                  <a:gd name="T59" fmla="*/ 288 h 346"/>
                  <a:gd name="T60" fmla="*/ 123 w 261"/>
                  <a:gd name="T61" fmla="*/ 296 h 346"/>
                  <a:gd name="T62" fmla="*/ 94 w 261"/>
                  <a:gd name="T63" fmla="*/ 346 h 346"/>
                  <a:gd name="T64" fmla="*/ 235 w 261"/>
                  <a:gd name="T65" fmla="*/ 259 h 346"/>
                  <a:gd name="T66" fmla="*/ 231 w 261"/>
                  <a:gd name="T67" fmla="*/ 181 h 346"/>
                  <a:gd name="T68" fmla="*/ 261 w 261"/>
                  <a:gd name="T69" fmla="*/ 1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1" h="346">
                    <a:moveTo>
                      <a:pt x="261" y="146"/>
                    </a:moveTo>
                    <a:cubicBezTo>
                      <a:pt x="260" y="145"/>
                      <a:pt x="258" y="146"/>
                      <a:pt x="258" y="146"/>
                    </a:cubicBezTo>
                    <a:cubicBezTo>
                      <a:pt x="224" y="158"/>
                      <a:pt x="224" y="158"/>
                      <a:pt x="224" y="158"/>
                    </a:cubicBezTo>
                    <a:cubicBezTo>
                      <a:pt x="222" y="152"/>
                      <a:pt x="219" y="146"/>
                      <a:pt x="215" y="141"/>
                    </a:cubicBezTo>
                    <a:cubicBezTo>
                      <a:pt x="226" y="111"/>
                      <a:pt x="226" y="111"/>
                      <a:pt x="226" y="111"/>
                    </a:cubicBezTo>
                    <a:cubicBezTo>
                      <a:pt x="226" y="111"/>
                      <a:pt x="227" y="108"/>
                      <a:pt x="226" y="107"/>
                    </a:cubicBezTo>
                    <a:cubicBezTo>
                      <a:pt x="225" y="107"/>
                      <a:pt x="223" y="109"/>
                      <a:pt x="223" y="109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196" y="117"/>
                      <a:pt x="187" y="110"/>
                      <a:pt x="176" y="105"/>
                    </a:cubicBezTo>
                    <a:cubicBezTo>
                      <a:pt x="173" y="104"/>
                      <a:pt x="169" y="102"/>
                      <a:pt x="164" y="10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8" y="78"/>
                      <a:pt x="158" y="75"/>
                      <a:pt x="156" y="75"/>
                    </a:cubicBezTo>
                    <a:cubicBezTo>
                      <a:pt x="155" y="75"/>
                      <a:pt x="154" y="77"/>
                      <a:pt x="154" y="77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46" y="98"/>
                      <a:pt x="142" y="97"/>
                      <a:pt x="137" y="97"/>
                    </a:cubicBezTo>
                    <a:cubicBezTo>
                      <a:pt x="122" y="97"/>
                      <a:pt x="109" y="100"/>
                      <a:pt x="98" y="105"/>
                    </a:cubicBezTo>
                    <a:cubicBezTo>
                      <a:pt x="93" y="107"/>
                      <a:pt x="89" y="110"/>
                      <a:pt x="84" y="113"/>
                    </a:cubicBezTo>
                    <a:cubicBezTo>
                      <a:pt x="84" y="113"/>
                      <a:pt x="83" y="114"/>
                      <a:pt x="82" y="115"/>
                    </a:cubicBezTo>
                    <a:cubicBezTo>
                      <a:pt x="78" y="104"/>
                      <a:pt x="75" y="96"/>
                      <a:pt x="74" y="93"/>
                    </a:cubicBezTo>
                    <a:cubicBezTo>
                      <a:pt x="77" y="91"/>
                      <a:pt x="81" y="84"/>
                      <a:pt x="82" y="79"/>
                    </a:cubicBezTo>
                    <a:cubicBezTo>
                      <a:pt x="84" y="72"/>
                      <a:pt x="84" y="68"/>
                      <a:pt x="82" y="63"/>
                    </a:cubicBezTo>
                    <a:cubicBezTo>
                      <a:pt x="81" y="59"/>
                      <a:pt x="78" y="55"/>
                      <a:pt x="78" y="53"/>
                    </a:cubicBezTo>
                    <a:cubicBezTo>
                      <a:pt x="79" y="51"/>
                      <a:pt x="79" y="50"/>
                      <a:pt x="80" y="49"/>
                    </a:cubicBezTo>
                    <a:cubicBezTo>
                      <a:pt x="80" y="46"/>
                      <a:pt x="78" y="45"/>
                      <a:pt x="76" y="45"/>
                    </a:cubicBezTo>
                    <a:cubicBezTo>
                      <a:pt x="74" y="45"/>
                      <a:pt x="73" y="45"/>
                      <a:pt x="71" y="45"/>
                    </a:cubicBezTo>
                    <a:cubicBezTo>
                      <a:pt x="71" y="45"/>
                      <a:pt x="70" y="45"/>
                      <a:pt x="71" y="42"/>
                    </a:cubicBezTo>
                    <a:cubicBezTo>
                      <a:pt x="72" y="38"/>
                      <a:pt x="79" y="36"/>
                      <a:pt x="86" y="34"/>
                    </a:cubicBezTo>
                    <a:cubicBezTo>
                      <a:pt x="94" y="31"/>
                      <a:pt x="98" y="25"/>
                      <a:pt x="98" y="16"/>
                    </a:cubicBezTo>
                    <a:cubicBezTo>
                      <a:pt x="99" y="9"/>
                      <a:pt x="95" y="4"/>
                      <a:pt x="90" y="2"/>
                    </a:cubicBezTo>
                    <a:cubicBezTo>
                      <a:pt x="89" y="4"/>
                      <a:pt x="85" y="8"/>
                      <a:pt x="83" y="9"/>
                    </a:cubicBezTo>
                    <a:cubicBezTo>
                      <a:pt x="80" y="11"/>
                      <a:pt x="76" y="11"/>
                      <a:pt x="74" y="11"/>
                    </a:cubicBezTo>
                    <a:cubicBezTo>
                      <a:pt x="74" y="6"/>
                      <a:pt x="72" y="2"/>
                      <a:pt x="68" y="0"/>
                    </a:cubicBezTo>
                    <a:cubicBezTo>
                      <a:pt x="67" y="2"/>
                      <a:pt x="63" y="5"/>
                      <a:pt x="56" y="5"/>
                    </a:cubicBezTo>
                    <a:cubicBezTo>
                      <a:pt x="50" y="5"/>
                      <a:pt x="49" y="3"/>
                      <a:pt x="40" y="3"/>
                    </a:cubicBezTo>
                    <a:cubicBezTo>
                      <a:pt x="27" y="3"/>
                      <a:pt x="16" y="11"/>
                      <a:pt x="15" y="23"/>
                    </a:cubicBezTo>
                    <a:cubicBezTo>
                      <a:pt x="14" y="30"/>
                      <a:pt x="17" y="36"/>
                      <a:pt x="19" y="40"/>
                    </a:cubicBezTo>
                    <a:cubicBezTo>
                      <a:pt x="17" y="41"/>
                      <a:pt x="14" y="45"/>
                      <a:pt x="13" y="46"/>
                    </a:cubicBezTo>
                    <a:cubicBezTo>
                      <a:pt x="12" y="45"/>
                      <a:pt x="9" y="43"/>
                      <a:pt x="6" y="45"/>
                    </a:cubicBezTo>
                    <a:cubicBezTo>
                      <a:pt x="7" y="47"/>
                      <a:pt x="7" y="49"/>
                      <a:pt x="7" y="51"/>
                    </a:cubicBezTo>
                    <a:cubicBezTo>
                      <a:pt x="6" y="53"/>
                      <a:pt x="1" y="62"/>
                      <a:pt x="1" y="69"/>
                    </a:cubicBezTo>
                    <a:cubicBezTo>
                      <a:pt x="0" y="82"/>
                      <a:pt x="7" y="91"/>
                      <a:pt x="13" y="93"/>
                    </a:cubicBezTo>
                    <a:cubicBezTo>
                      <a:pt x="12" y="95"/>
                      <a:pt x="12" y="97"/>
                      <a:pt x="13" y="99"/>
                    </a:cubicBezTo>
                    <a:cubicBezTo>
                      <a:pt x="13" y="100"/>
                      <a:pt x="14" y="101"/>
                      <a:pt x="17" y="101"/>
                    </a:cubicBezTo>
                    <a:cubicBezTo>
                      <a:pt x="16" y="103"/>
                      <a:pt x="15" y="105"/>
                      <a:pt x="16" y="108"/>
                    </a:cubicBezTo>
                    <a:cubicBezTo>
                      <a:pt x="17" y="111"/>
                      <a:pt x="20" y="115"/>
                      <a:pt x="23" y="115"/>
                    </a:cubicBezTo>
                    <a:cubicBezTo>
                      <a:pt x="23" y="117"/>
                      <a:pt x="24" y="122"/>
                      <a:pt x="24" y="124"/>
                    </a:cubicBezTo>
                    <a:cubicBezTo>
                      <a:pt x="23" y="126"/>
                      <a:pt x="22" y="128"/>
                      <a:pt x="23" y="131"/>
                    </a:cubicBezTo>
                    <a:cubicBezTo>
                      <a:pt x="23" y="134"/>
                      <a:pt x="25" y="137"/>
                      <a:pt x="28" y="137"/>
                    </a:cubicBezTo>
                    <a:cubicBezTo>
                      <a:pt x="28" y="139"/>
                      <a:pt x="29" y="141"/>
                      <a:pt x="30" y="142"/>
                    </a:cubicBezTo>
                    <a:cubicBezTo>
                      <a:pt x="31" y="143"/>
                      <a:pt x="32" y="144"/>
                      <a:pt x="34" y="146"/>
                    </a:cubicBezTo>
                    <a:cubicBezTo>
                      <a:pt x="36" y="147"/>
                      <a:pt x="38" y="148"/>
                      <a:pt x="41" y="148"/>
                    </a:cubicBezTo>
                    <a:cubicBezTo>
                      <a:pt x="43" y="148"/>
                      <a:pt x="46" y="148"/>
                      <a:pt x="47" y="148"/>
                    </a:cubicBezTo>
                    <a:cubicBezTo>
                      <a:pt x="47" y="149"/>
                      <a:pt x="47" y="156"/>
                      <a:pt x="48" y="164"/>
                    </a:cubicBezTo>
                    <a:cubicBezTo>
                      <a:pt x="41" y="183"/>
                      <a:pt x="37" y="205"/>
                      <a:pt x="37" y="229"/>
                    </a:cubicBezTo>
                    <a:cubicBezTo>
                      <a:pt x="37" y="229"/>
                      <a:pt x="37" y="229"/>
                      <a:pt x="37" y="229"/>
                    </a:cubicBezTo>
                    <a:cubicBezTo>
                      <a:pt x="37" y="271"/>
                      <a:pt x="50" y="309"/>
                      <a:pt x="73" y="333"/>
                    </a:cubicBezTo>
                    <a:cubicBezTo>
                      <a:pt x="73" y="333"/>
                      <a:pt x="74" y="335"/>
                      <a:pt x="78" y="338"/>
                    </a:cubicBezTo>
                    <a:cubicBezTo>
                      <a:pt x="78" y="338"/>
                      <a:pt x="85" y="325"/>
                      <a:pt x="96" y="311"/>
                    </a:cubicBezTo>
                    <a:cubicBezTo>
                      <a:pt x="99" y="308"/>
                      <a:pt x="102" y="304"/>
                      <a:pt x="105" y="301"/>
                    </a:cubicBezTo>
                    <a:cubicBezTo>
                      <a:pt x="111" y="296"/>
                      <a:pt x="116" y="292"/>
                      <a:pt x="121" y="288"/>
                    </a:cubicBezTo>
                    <a:cubicBezTo>
                      <a:pt x="135" y="278"/>
                      <a:pt x="152" y="271"/>
                      <a:pt x="167" y="268"/>
                    </a:cubicBezTo>
                    <a:cubicBezTo>
                      <a:pt x="150" y="277"/>
                      <a:pt x="140" y="282"/>
                      <a:pt x="123" y="296"/>
                    </a:cubicBezTo>
                    <a:cubicBezTo>
                      <a:pt x="113" y="305"/>
                      <a:pt x="96" y="320"/>
                      <a:pt x="85" y="342"/>
                    </a:cubicBezTo>
                    <a:cubicBezTo>
                      <a:pt x="87" y="344"/>
                      <a:pt x="91" y="346"/>
                      <a:pt x="94" y="346"/>
                    </a:cubicBezTo>
                    <a:cubicBezTo>
                      <a:pt x="97" y="343"/>
                      <a:pt x="109" y="321"/>
                      <a:pt x="128" y="303"/>
                    </a:cubicBezTo>
                    <a:cubicBezTo>
                      <a:pt x="166" y="267"/>
                      <a:pt x="211" y="259"/>
                      <a:pt x="235" y="259"/>
                    </a:cubicBezTo>
                    <a:cubicBezTo>
                      <a:pt x="236" y="249"/>
                      <a:pt x="237" y="239"/>
                      <a:pt x="237" y="229"/>
                    </a:cubicBezTo>
                    <a:cubicBezTo>
                      <a:pt x="237" y="212"/>
                      <a:pt x="235" y="195"/>
                      <a:pt x="231" y="181"/>
                    </a:cubicBezTo>
                    <a:cubicBezTo>
                      <a:pt x="259" y="149"/>
                      <a:pt x="259" y="149"/>
                      <a:pt x="259" y="149"/>
                    </a:cubicBezTo>
                    <a:cubicBezTo>
                      <a:pt x="259" y="149"/>
                      <a:pt x="261" y="147"/>
                      <a:pt x="261" y="146"/>
                    </a:cubicBezTo>
                  </a:path>
                </a:pathLst>
              </a:custGeom>
              <a:solidFill>
                <a:srgbClr val="1A1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8"/>
              <p:cNvSpPr>
                <a:spLocks/>
              </p:cNvSpPr>
              <p:nvPr/>
            </p:nvSpPr>
            <p:spPr bwMode="gray">
              <a:xfrm>
                <a:off x="517126" y="1456620"/>
                <a:ext cx="42718" cy="61823"/>
              </a:xfrm>
              <a:custGeom>
                <a:avLst/>
                <a:gdLst>
                  <a:gd name="T0" fmla="*/ 20 w 22"/>
                  <a:gd name="T1" fmla="*/ 31 h 31"/>
                  <a:gd name="T2" fmla="*/ 11 w 22"/>
                  <a:gd name="T3" fmla="*/ 28 h 31"/>
                  <a:gd name="T4" fmla="*/ 1 w 22"/>
                  <a:gd name="T5" fmla="*/ 31 h 31"/>
                  <a:gd name="T6" fmla="*/ 0 w 22"/>
                  <a:gd name="T7" fmla="*/ 26 h 31"/>
                  <a:gd name="T8" fmla="*/ 2 w 22"/>
                  <a:gd name="T9" fmla="*/ 24 h 31"/>
                  <a:gd name="T10" fmla="*/ 1 w 22"/>
                  <a:gd name="T11" fmla="*/ 6 h 31"/>
                  <a:gd name="T12" fmla="*/ 8 w 22"/>
                  <a:gd name="T13" fmla="*/ 2 h 31"/>
                  <a:gd name="T14" fmla="*/ 10 w 22"/>
                  <a:gd name="T15" fmla="*/ 0 h 31"/>
                  <a:gd name="T16" fmla="*/ 17 w 22"/>
                  <a:gd name="T17" fmla="*/ 7 h 31"/>
                  <a:gd name="T18" fmla="*/ 19 w 22"/>
                  <a:gd name="T19" fmla="*/ 15 h 31"/>
                  <a:gd name="T20" fmla="*/ 19 w 22"/>
                  <a:gd name="T21" fmla="*/ 25 h 31"/>
                  <a:gd name="T22" fmla="*/ 21 w 22"/>
                  <a:gd name="T23" fmla="*/ 28 h 31"/>
                  <a:gd name="T24" fmla="*/ 20 w 22"/>
                  <a:gd name="T2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1">
                    <a:moveTo>
                      <a:pt x="20" y="31"/>
                    </a:moveTo>
                    <a:cubicBezTo>
                      <a:pt x="19" y="30"/>
                      <a:pt x="14" y="28"/>
                      <a:pt x="11" y="28"/>
                    </a:cubicBezTo>
                    <a:cubicBezTo>
                      <a:pt x="7" y="28"/>
                      <a:pt x="4" y="29"/>
                      <a:pt x="1" y="31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1" y="25"/>
                      <a:pt x="2" y="24"/>
                      <a:pt x="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6" y="3"/>
                      <a:pt x="8" y="2"/>
                    </a:cubicBezTo>
                    <a:cubicBezTo>
                      <a:pt x="9" y="2"/>
                      <a:pt x="10" y="1"/>
                      <a:pt x="10" y="0"/>
                    </a:cubicBezTo>
                    <a:cubicBezTo>
                      <a:pt x="12" y="1"/>
                      <a:pt x="15" y="4"/>
                      <a:pt x="17" y="7"/>
                    </a:cubicBezTo>
                    <a:cubicBezTo>
                      <a:pt x="18" y="9"/>
                      <a:pt x="19" y="12"/>
                      <a:pt x="19" y="15"/>
                    </a:cubicBezTo>
                    <a:cubicBezTo>
                      <a:pt x="20" y="18"/>
                      <a:pt x="20" y="21"/>
                      <a:pt x="19" y="25"/>
                    </a:cubicBezTo>
                    <a:cubicBezTo>
                      <a:pt x="20" y="25"/>
                      <a:pt x="21" y="26"/>
                      <a:pt x="21" y="28"/>
                    </a:cubicBezTo>
                    <a:cubicBezTo>
                      <a:pt x="22" y="29"/>
                      <a:pt x="21" y="30"/>
                      <a:pt x="20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9"/>
              <p:cNvSpPr>
                <a:spLocks/>
              </p:cNvSpPr>
              <p:nvPr/>
            </p:nvSpPr>
            <p:spPr bwMode="gray">
              <a:xfrm>
                <a:off x="858870" y="1561886"/>
                <a:ext cx="83793" cy="67671"/>
              </a:xfrm>
              <a:custGeom>
                <a:avLst/>
                <a:gdLst>
                  <a:gd name="T0" fmla="*/ 7 w 43"/>
                  <a:gd name="T1" fmla="*/ 34 h 34"/>
                  <a:gd name="T2" fmla="*/ 0 w 43"/>
                  <a:gd name="T3" fmla="*/ 19 h 34"/>
                  <a:gd name="T4" fmla="*/ 43 w 43"/>
                  <a:gd name="T5" fmla="*/ 0 h 34"/>
                  <a:gd name="T6" fmla="*/ 7 w 43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4">
                    <a:moveTo>
                      <a:pt x="7" y="34"/>
                    </a:moveTo>
                    <a:cubicBezTo>
                      <a:pt x="7" y="30"/>
                      <a:pt x="3" y="21"/>
                      <a:pt x="0" y="19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0"/>
              <p:cNvSpPr>
                <a:spLocks/>
              </p:cNvSpPr>
              <p:nvPr/>
            </p:nvSpPr>
            <p:spPr bwMode="gray">
              <a:xfrm>
                <a:off x="646923" y="1488367"/>
                <a:ext cx="70649" cy="87722"/>
              </a:xfrm>
              <a:custGeom>
                <a:avLst/>
                <a:gdLst>
                  <a:gd name="T0" fmla="*/ 0 w 36"/>
                  <a:gd name="T1" fmla="*/ 0 h 44"/>
                  <a:gd name="T2" fmla="*/ 36 w 36"/>
                  <a:gd name="T3" fmla="*/ 33 h 44"/>
                  <a:gd name="T4" fmla="*/ 26 w 36"/>
                  <a:gd name="T5" fmla="*/ 44 h 44"/>
                  <a:gd name="T6" fmla="*/ 0 w 36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4">
                    <a:moveTo>
                      <a:pt x="0" y="0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2" y="35"/>
                      <a:pt x="27" y="40"/>
                      <a:pt x="26" y="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1"/>
              <p:cNvSpPr>
                <a:spLocks/>
              </p:cNvSpPr>
              <p:nvPr/>
            </p:nvSpPr>
            <p:spPr bwMode="gray">
              <a:xfrm>
                <a:off x="660888" y="1603658"/>
                <a:ext cx="27110" cy="35924"/>
              </a:xfrm>
              <a:custGeom>
                <a:avLst/>
                <a:gdLst>
                  <a:gd name="T0" fmla="*/ 14 w 14"/>
                  <a:gd name="T1" fmla="*/ 7 h 18"/>
                  <a:gd name="T2" fmla="*/ 12 w 14"/>
                  <a:gd name="T3" fmla="*/ 12 h 18"/>
                  <a:gd name="T4" fmla="*/ 12 w 14"/>
                  <a:gd name="T5" fmla="*/ 18 h 18"/>
                  <a:gd name="T6" fmla="*/ 1 w 14"/>
                  <a:gd name="T7" fmla="*/ 10 h 18"/>
                  <a:gd name="T8" fmla="*/ 0 w 14"/>
                  <a:gd name="T9" fmla="*/ 1 h 18"/>
                  <a:gd name="T10" fmla="*/ 0 w 14"/>
                  <a:gd name="T11" fmla="*/ 0 h 18"/>
                  <a:gd name="T12" fmla="*/ 14 w 14"/>
                  <a:gd name="T1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3" y="9"/>
                      <a:pt x="12" y="10"/>
                      <a:pt x="12" y="12"/>
                    </a:cubicBezTo>
                    <a:cubicBezTo>
                      <a:pt x="11" y="15"/>
                      <a:pt x="12" y="16"/>
                      <a:pt x="12" y="18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0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2"/>
              <p:cNvSpPr>
                <a:spLocks/>
              </p:cNvSpPr>
              <p:nvPr/>
            </p:nvSpPr>
            <p:spPr bwMode="gray">
              <a:xfrm>
                <a:off x="532734" y="1412341"/>
                <a:ext cx="128154" cy="316633"/>
              </a:xfrm>
              <a:custGeom>
                <a:avLst/>
                <a:gdLst>
                  <a:gd name="T0" fmla="*/ 19 w 66"/>
                  <a:gd name="T1" fmla="*/ 106 h 159"/>
                  <a:gd name="T2" fmla="*/ 15 w 66"/>
                  <a:gd name="T3" fmla="*/ 36 h 159"/>
                  <a:gd name="T4" fmla="*/ 19 w 66"/>
                  <a:gd name="T5" fmla="*/ 34 h 159"/>
                  <a:gd name="T6" fmla="*/ 19 w 66"/>
                  <a:gd name="T7" fmla="*/ 33 h 159"/>
                  <a:gd name="T8" fmla="*/ 12 w 66"/>
                  <a:gd name="T9" fmla="*/ 30 h 159"/>
                  <a:gd name="T10" fmla="*/ 11 w 66"/>
                  <a:gd name="T11" fmla="*/ 10 h 159"/>
                  <a:gd name="T12" fmla="*/ 3 w 66"/>
                  <a:gd name="T13" fmla="*/ 7 h 159"/>
                  <a:gd name="T14" fmla="*/ 2 w 66"/>
                  <a:gd name="T15" fmla="*/ 0 h 159"/>
                  <a:gd name="T16" fmla="*/ 13 w 66"/>
                  <a:gd name="T17" fmla="*/ 3 h 159"/>
                  <a:gd name="T18" fmla="*/ 17 w 66"/>
                  <a:gd name="T19" fmla="*/ 5 h 159"/>
                  <a:gd name="T20" fmla="*/ 22 w 66"/>
                  <a:gd name="T21" fmla="*/ 7 h 159"/>
                  <a:gd name="T22" fmla="*/ 23 w 66"/>
                  <a:gd name="T23" fmla="*/ 11 h 159"/>
                  <a:gd name="T24" fmla="*/ 57 w 66"/>
                  <a:gd name="T25" fmla="*/ 98 h 159"/>
                  <a:gd name="T26" fmla="*/ 60 w 66"/>
                  <a:gd name="T27" fmla="*/ 114 h 159"/>
                  <a:gd name="T28" fmla="*/ 66 w 66"/>
                  <a:gd name="T29" fmla="*/ 128 h 159"/>
                  <a:gd name="T30" fmla="*/ 48 w 66"/>
                  <a:gd name="T31" fmla="*/ 136 h 159"/>
                  <a:gd name="T32" fmla="*/ 36 w 66"/>
                  <a:gd name="T33" fmla="*/ 159 h 159"/>
                  <a:gd name="T34" fmla="*/ 19 w 66"/>
                  <a:gd name="T35" fmla="*/ 10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59">
                    <a:moveTo>
                      <a:pt x="19" y="106"/>
                    </a:moveTo>
                    <a:cubicBezTo>
                      <a:pt x="19" y="105"/>
                      <a:pt x="15" y="39"/>
                      <a:pt x="15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6" y="33"/>
                      <a:pt x="13" y="32"/>
                      <a:pt x="12" y="3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10"/>
                      <a:pt x="4" y="9"/>
                      <a:pt x="3" y="7"/>
                    </a:cubicBezTo>
                    <a:cubicBezTo>
                      <a:pt x="1" y="6"/>
                      <a:pt x="0" y="4"/>
                      <a:pt x="2" y="0"/>
                    </a:cubicBezTo>
                    <a:cubicBezTo>
                      <a:pt x="3" y="1"/>
                      <a:pt x="9" y="3"/>
                      <a:pt x="13" y="3"/>
                    </a:cubicBezTo>
                    <a:cubicBezTo>
                      <a:pt x="14" y="3"/>
                      <a:pt x="16" y="5"/>
                      <a:pt x="17" y="5"/>
                    </a:cubicBezTo>
                    <a:cubicBezTo>
                      <a:pt x="18" y="6"/>
                      <a:pt x="21" y="7"/>
                      <a:pt x="22" y="7"/>
                    </a:cubicBezTo>
                    <a:cubicBezTo>
                      <a:pt x="23" y="8"/>
                      <a:pt x="23" y="10"/>
                      <a:pt x="23" y="11"/>
                    </a:cubicBezTo>
                    <a:cubicBezTo>
                      <a:pt x="24" y="12"/>
                      <a:pt x="57" y="97"/>
                      <a:pt x="57" y="98"/>
                    </a:cubicBezTo>
                    <a:cubicBezTo>
                      <a:pt x="58" y="99"/>
                      <a:pt x="60" y="113"/>
                      <a:pt x="60" y="114"/>
                    </a:cubicBezTo>
                    <a:cubicBezTo>
                      <a:pt x="60" y="115"/>
                      <a:pt x="65" y="127"/>
                      <a:pt x="66" y="128"/>
                    </a:cubicBezTo>
                    <a:cubicBezTo>
                      <a:pt x="61" y="128"/>
                      <a:pt x="54" y="130"/>
                      <a:pt x="48" y="136"/>
                    </a:cubicBezTo>
                    <a:cubicBezTo>
                      <a:pt x="43" y="141"/>
                      <a:pt x="38" y="154"/>
                      <a:pt x="36" y="159"/>
                    </a:cubicBezTo>
                    <a:cubicBezTo>
                      <a:pt x="36" y="156"/>
                      <a:pt x="20" y="107"/>
                      <a:pt x="19" y="10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3"/>
              <p:cNvSpPr>
                <a:spLocks/>
              </p:cNvSpPr>
              <p:nvPr/>
            </p:nvSpPr>
            <p:spPr bwMode="gray">
              <a:xfrm>
                <a:off x="604205" y="1675506"/>
                <a:ext cx="106795" cy="214709"/>
              </a:xfrm>
              <a:custGeom>
                <a:avLst/>
                <a:gdLst>
                  <a:gd name="T0" fmla="*/ 24 w 55"/>
                  <a:gd name="T1" fmla="*/ 55 h 108"/>
                  <a:gd name="T2" fmla="*/ 14 w 55"/>
                  <a:gd name="T3" fmla="*/ 88 h 108"/>
                  <a:gd name="T4" fmla="*/ 0 w 55"/>
                  <a:gd name="T5" fmla="*/ 108 h 108"/>
                  <a:gd name="T6" fmla="*/ 5 w 55"/>
                  <a:gd name="T7" fmla="*/ 73 h 108"/>
                  <a:gd name="T8" fmla="*/ 5 w 55"/>
                  <a:gd name="T9" fmla="*/ 36 h 108"/>
                  <a:gd name="T10" fmla="*/ 19 w 55"/>
                  <a:gd name="T11" fmla="*/ 9 h 108"/>
                  <a:gd name="T12" fmla="*/ 44 w 55"/>
                  <a:gd name="T13" fmla="*/ 3 h 108"/>
                  <a:gd name="T14" fmla="*/ 55 w 55"/>
                  <a:gd name="T15" fmla="*/ 22 h 108"/>
                  <a:gd name="T16" fmla="*/ 37 w 55"/>
                  <a:gd name="T17" fmla="*/ 26 h 108"/>
                  <a:gd name="T18" fmla="*/ 24 w 55"/>
                  <a:gd name="T19" fmla="*/ 5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108">
                    <a:moveTo>
                      <a:pt x="24" y="55"/>
                    </a:moveTo>
                    <a:cubicBezTo>
                      <a:pt x="22" y="68"/>
                      <a:pt x="19" y="80"/>
                      <a:pt x="14" y="88"/>
                    </a:cubicBezTo>
                    <a:cubicBezTo>
                      <a:pt x="11" y="93"/>
                      <a:pt x="3" y="104"/>
                      <a:pt x="0" y="108"/>
                    </a:cubicBezTo>
                    <a:cubicBezTo>
                      <a:pt x="3" y="101"/>
                      <a:pt x="6" y="85"/>
                      <a:pt x="5" y="73"/>
                    </a:cubicBezTo>
                    <a:cubicBezTo>
                      <a:pt x="5" y="65"/>
                      <a:pt x="3" y="48"/>
                      <a:pt x="5" y="36"/>
                    </a:cubicBezTo>
                    <a:cubicBezTo>
                      <a:pt x="7" y="24"/>
                      <a:pt x="11" y="17"/>
                      <a:pt x="19" y="9"/>
                    </a:cubicBezTo>
                    <a:cubicBezTo>
                      <a:pt x="23" y="5"/>
                      <a:pt x="32" y="0"/>
                      <a:pt x="44" y="3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49" y="21"/>
                      <a:pt x="42" y="22"/>
                      <a:pt x="37" y="26"/>
                    </a:cubicBezTo>
                    <a:cubicBezTo>
                      <a:pt x="28" y="33"/>
                      <a:pt x="25" y="42"/>
                      <a:pt x="24" y="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4"/>
              <p:cNvSpPr>
                <a:spLocks/>
              </p:cNvSpPr>
              <p:nvPr/>
            </p:nvSpPr>
            <p:spPr bwMode="gray">
              <a:xfrm>
                <a:off x="652673" y="1730646"/>
                <a:ext cx="93651" cy="106102"/>
              </a:xfrm>
              <a:custGeom>
                <a:avLst/>
                <a:gdLst>
                  <a:gd name="T0" fmla="*/ 0 w 48"/>
                  <a:gd name="T1" fmla="*/ 53 h 53"/>
                  <a:gd name="T2" fmla="*/ 6 w 48"/>
                  <a:gd name="T3" fmla="*/ 27 h 53"/>
                  <a:gd name="T4" fmla="*/ 17 w 48"/>
                  <a:gd name="T5" fmla="*/ 3 h 53"/>
                  <a:gd name="T6" fmla="*/ 30 w 48"/>
                  <a:gd name="T7" fmla="*/ 0 h 53"/>
                  <a:gd name="T8" fmla="*/ 41 w 48"/>
                  <a:gd name="T9" fmla="*/ 24 h 53"/>
                  <a:gd name="T10" fmla="*/ 48 w 48"/>
                  <a:gd name="T11" fmla="*/ 27 h 53"/>
                  <a:gd name="T12" fmla="*/ 0 w 48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0" y="53"/>
                    </a:moveTo>
                    <a:cubicBezTo>
                      <a:pt x="2" y="48"/>
                      <a:pt x="6" y="32"/>
                      <a:pt x="6" y="27"/>
                    </a:cubicBezTo>
                    <a:cubicBezTo>
                      <a:pt x="8" y="20"/>
                      <a:pt x="9" y="10"/>
                      <a:pt x="17" y="3"/>
                    </a:cubicBezTo>
                    <a:cubicBezTo>
                      <a:pt x="21" y="0"/>
                      <a:pt x="27" y="0"/>
                      <a:pt x="30" y="0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2" y="26"/>
                      <a:pt x="45" y="27"/>
                      <a:pt x="48" y="27"/>
                    </a:cubicBezTo>
                    <a:cubicBezTo>
                      <a:pt x="37" y="30"/>
                      <a:pt x="10" y="43"/>
                      <a:pt x="0" y="5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gray">
              <a:xfrm>
                <a:off x="837511" y="1673000"/>
                <a:ext cx="49290" cy="80203"/>
              </a:xfrm>
              <a:custGeom>
                <a:avLst/>
                <a:gdLst>
                  <a:gd name="T0" fmla="*/ 2 w 25"/>
                  <a:gd name="T1" fmla="*/ 8 h 40"/>
                  <a:gd name="T2" fmla="*/ 2 w 25"/>
                  <a:gd name="T3" fmla="*/ 16 h 40"/>
                  <a:gd name="T4" fmla="*/ 9 w 25"/>
                  <a:gd name="T5" fmla="*/ 29 h 40"/>
                  <a:gd name="T6" fmla="*/ 14 w 25"/>
                  <a:gd name="T7" fmla="*/ 40 h 40"/>
                  <a:gd name="T8" fmla="*/ 25 w 25"/>
                  <a:gd name="T9" fmla="*/ 40 h 40"/>
                  <a:gd name="T10" fmla="*/ 11 w 25"/>
                  <a:gd name="T11" fmla="*/ 14 h 40"/>
                  <a:gd name="T12" fmla="*/ 11 w 25"/>
                  <a:gd name="T13" fmla="*/ 0 h 40"/>
                  <a:gd name="T14" fmla="*/ 2 w 25"/>
                  <a:gd name="T1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40">
                    <a:moveTo>
                      <a:pt x="2" y="8"/>
                    </a:moveTo>
                    <a:cubicBezTo>
                      <a:pt x="0" y="11"/>
                      <a:pt x="1" y="14"/>
                      <a:pt x="2" y="16"/>
                    </a:cubicBezTo>
                    <a:cubicBezTo>
                      <a:pt x="3" y="18"/>
                      <a:pt x="9" y="29"/>
                      <a:pt x="9" y="29"/>
                    </a:cubicBezTo>
                    <a:cubicBezTo>
                      <a:pt x="11" y="34"/>
                      <a:pt x="12" y="36"/>
                      <a:pt x="14" y="40"/>
                    </a:cubicBezTo>
                    <a:cubicBezTo>
                      <a:pt x="17" y="40"/>
                      <a:pt x="21" y="40"/>
                      <a:pt x="25" y="40"/>
                    </a:cubicBezTo>
                    <a:cubicBezTo>
                      <a:pt x="21" y="31"/>
                      <a:pt x="11" y="14"/>
                      <a:pt x="11" y="1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4" y="5"/>
                      <a:pt x="2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6"/>
              <p:cNvSpPr>
                <a:spLocks/>
              </p:cNvSpPr>
              <p:nvPr/>
            </p:nvSpPr>
            <p:spPr bwMode="gray">
              <a:xfrm>
                <a:off x="746324" y="1428215"/>
                <a:ext cx="35325" cy="117798"/>
              </a:xfrm>
              <a:custGeom>
                <a:avLst/>
                <a:gdLst>
                  <a:gd name="T0" fmla="*/ 0 w 18"/>
                  <a:gd name="T1" fmla="*/ 57 h 59"/>
                  <a:gd name="T2" fmla="*/ 18 w 18"/>
                  <a:gd name="T3" fmla="*/ 59 h 59"/>
                  <a:gd name="T4" fmla="*/ 8 w 18"/>
                  <a:gd name="T5" fmla="*/ 0 h 59"/>
                  <a:gd name="T6" fmla="*/ 0 w 18"/>
                  <a:gd name="T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9">
                    <a:moveTo>
                      <a:pt x="0" y="57"/>
                    </a:moveTo>
                    <a:cubicBezTo>
                      <a:pt x="5" y="56"/>
                      <a:pt x="15" y="57"/>
                      <a:pt x="18" y="59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gray">
              <a:xfrm>
                <a:off x="532734" y="1412341"/>
                <a:ext cx="128154" cy="316633"/>
              </a:xfrm>
              <a:custGeom>
                <a:avLst/>
                <a:gdLst>
                  <a:gd name="T0" fmla="*/ 23 w 66"/>
                  <a:gd name="T1" fmla="*/ 11 h 159"/>
                  <a:gd name="T2" fmla="*/ 22 w 66"/>
                  <a:gd name="T3" fmla="*/ 7 h 159"/>
                  <a:gd name="T4" fmla="*/ 17 w 66"/>
                  <a:gd name="T5" fmla="*/ 5 h 159"/>
                  <a:gd name="T6" fmla="*/ 13 w 66"/>
                  <a:gd name="T7" fmla="*/ 3 h 159"/>
                  <a:gd name="T8" fmla="*/ 2 w 66"/>
                  <a:gd name="T9" fmla="*/ 0 h 159"/>
                  <a:gd name="T10" fmla="*/ 3 w 66"/>
                  <a:gd name="T11" fmla="*/ 7 h 159"/>
                  <a:gd name="T12" fmla="*/ 11 w 66"/>
                  <a:gd name="T13" fmla="*/ 10 h 159"/>
                  <a:gd name="T14" fmla="*/ 12 w 66"/>
                  <a:gd name="T15" fmla="*/ 30 h 159"/>
                  <a:gd name="T16" fmla="*/ 19 w 66"/>
                  <a:gd name="T17" fmla="*/ 33 h 159"/>
                  <a:gd name="T18" fmla="*/ 19 w 66"/>
                  <a:gd name="T19" fmla="*/ 34 h 159"/>
                  <a:gd name="T20" fmla="*/ 15 w 66"/>
                  <a:gd name="T21" fmla="*/ 36 h 159"/>
                  <a:gd name="T22" fmla="*/ 19 w 66"/>
                  <a:gd name="T23" fmla="*/ 106 h 159"/>
                  <a:gd name="T24" fmla="*/ 36 w 66"/>
                  <a:gd name="T25" fmla="*/ 159 h 159"/>
                  <a:gd name="T26" fmla="*/ 48 w 66"/>
                  <a:gd name="T27" fmla="*/ 136 h 159"/>
                  <a:gd name="T28" fmla="*/ 66 w 66"/>
                  <a:gd name="T29" fmla="*/ 128 h 159"/>
                  <a:gd name="T30" fmla="*/ 60 w 66"/>
                  <a:gd name="T31" fmla="*/ 114 h 159"/>
                  <a:gd name="T32" fmla="*/ 57 w 66"/>
                  <a:gd name="T33" fmla="*/ 98 h 159"/>
                  <a:gd name="T34" fmla="*/ 23 w 66"/>
                  <a:gd name="T35" fmla="*/ 1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59">
                    <a:moveTo>
                      <a:pt x="23" y="11"/>
                    </a:moveTo>
                    <a:cubicBezTo>
                      <a:pt x="23" y="10"/>
                      <a:pt x="23" y="8"/>
                      <a:pt x="22" y="7"/>
                    </a:cubicBezTo>
                    <a:cubicBezTo>
                      <a:pt x="21" y="7"/>
                      <a:pt x="18" y="6"/>
                      <a:pt x="17" y="5"/>
                    </a:cubicBezTo>
                    <a:cubicBezTo>
                      <a:pt x="16" y="5"/>
                      <a:pt x="14" y="3"/>
                      <a:pt x="13" y="3"/>
                    </a:cubicBezTo>
                    <a:cubicBezTo>
                      <a:pt x="9" y="3"/>
                      <a:pt x="3" y="1"/>
                      <a:pt x="2" y="0"/>
                    </a:cubicBezTo>
                    <a:cubicBezTo>
                      <a:pt x="0" y="4"/>
                      <a:pt x="1" y="6"/>
                      <a:pt x="3" y="7"/>
                    </a:cubicBezTo>
                    <a:cubicBezTo>
                      <a:pt x="4" y="9"/>
                      <a:pt x="8" y="10"/>
                      <a:pt x="11" y="1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3" y="32"/>
                      <a:pt x="16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9"/>
                      <a:pt x="19" y="105"/>
                      <a:pt x="19" y="106"/>
                    </a:cubicBezTo>
                    <a:cubicBezTo>
                      <a:pt x="20" y="107"/>
                      <a:pt x="36" y="156"/>
                      <a:pt x="36" y="159"/>
                    </a:cubicBezTo>
                    <a:cubicBezTo>
                      <a:pt x="38" y="154"/>
                      <a:pt x="43" y="141"/>
                      <a:pt x="48" y="136"/>
                    </a:cubicBezTo>
                    <a:cubicBezTo>
                      <a:pt x="54" y="130"/>
                      <a:pt x="61" y="128"/>
                      <a:pt x="66" y="128"/>
                    </a:cubicBezTo>
                    <a:cubicBezTo>
                      <a:pt x="65" y="127"/>
                      <a:pt x="60" y="115"/>
                      <a:pt x="60" y="114"/>
                    </a:cubicBezTo>
                    <a:cubicBezTo>
                      <a:pt x="60" y="113"/>
                      <a:pt x="58" y="99"/>
                      <a:pt x="57" y="98"/>
                    </a:cubicBezTo>
                    <a:cubicBezTo>
                      <a:pt x="57" y="97"/>
                      <a:pt x="24" y="12"/>
                      <a:pt x="23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gray">
              <a:xfrm>
                <a:off x="508911" y="1390620"/>
                <a:ext cx="60791" cy="24228"/>
              </a:xfrm>
              <a:custGeom>
                <a:avLst/>
                <a:gdLst>
                  <a:gd name="T0" fmla="*/ 15 w 31"/>
                  <a:gd name="T1" fmla="*/ 6 h 12"/>
                  <a:gd name="T2" fmla="*/ 30 w 31"/>
                  <a:gd name="T3" fmla="*/ 12 h 12"/>
                  <a:gd name="T4" fmla="*/ 27 w 31"/>
                  <a:gd name="T5" fmla="*/ 3 h 12"/>
                  <a:gd name="T6" fmla="*/ 14 w 31"/>
                  <a:gd name="T7" fmla="*/ 0 h 12"/>
                  <a:gd name="T8" fmla="*/ 3 w 31"/>
                  <a:gd name="T9" fmla="*/ 3 h 12"/>
                  <a:gd name="T10" fmla="*/ 0 w 31"/>
                  <a:gd name="T11" fmla="*/ 11 h 12"/>
                  <a:gd name="T12" fmla="*/ 15 w 31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2">
                    <a:moveTo>
                      <a:pt x="15" y="6"/>
                    </a:moveTo>
                    <a:cubicBezTo>
                      <a:pt x="24" y="6"/>
                      <a:pt x="28" y="10"/>
                      <a:pt x="30" y="12"/>
                    </a:cubicBezTo>
                    <a:cubicBezTo>
                      <a:pt x="31" y="8"/>
                      <a:pt x="30" y="6"/>
                      <a:pt x="27" y="3"/>
                    </a:cubicBezTo>
                    <a:cubicBezTo>
                      <a:pt x="25" y="1"/>
                      <a:pt x="21" y="0"/>
                      <a:pt x="14" y="0"/>
                    </a:cubicBezTo>
                    <a:cubicBezTo>
                      <a:pt x="10" y="0"/>
                      <a:pt x="5" y="1"/>
                      <a:pt x="3" y="3"/>
                    </a:cubicBezTo>
                    <a:cubicBezTo>
                      <a:pt x="0" y="5"/>
                      <a:pt x="0" y="8"/>
                      <a:pt x="0" y="11"/>
                    </a:cubicBezTo>
                    <a:cubicBezTo>
                      <a:pt x="1" y="9"/>
                      <a:pt x="7" y="6"/>
                      <a:pt x="15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9"/>
              <p:cNvSpPr>
                <a:spLocks/>
              </p:cNvSpPr>
              <p:nvPr/>
            </p:nvSpPr>
            <p:spPr bwMode="gray">
              <a:xfrm>
                <a:off x="505625" y="1277000"/>
                <a:ext cx="125690" cy="55975"/>
              </a:xfrm>
              <a:custGeom>
                <a:avLst/>
                <a:gdLst>
                  <a:gd name="T0" fmla="*/ 0 w 65"/>
                  <a:gd name="T1" fmla="*/ 14 h 28"/>
                  <a:gd name="T2" fmla="*/ 2 w 65"/>
                  <a:gd name="T3" fmla="*/ 24 h 28"/>
                  <a:gd name="T4" fmla="*/ 7 w 65"/>
                  <a:gd name="T5" fmla="*/ 27 h 28"/>
                  <a:gd name="T6" fmla="*/ 17 w 65"/>
                  <a:gd name="T7" fmla="*/ 23 h 28"/>
                  <a:gd name="T8" fmla="*/ 26 w 65"/>
                  <a:gd name="T9" fmla="*/ 28 h 28"/>
                  <a:gd name="T10" fmla="*/ 32 w 65"/>
                  <a:gd name="T11" fmla="*/ 26 h 28"/>
                  <a:gd name="T12" fmla="*/ 36 w 65"/>
                  <a:gd name="T13" fmla="*/ 28 h 28"/>
                  <a:gd name="T14" fmla="*/ 41 w 65"/>
                  <a:gd name="T15" fmla="*/ 22 h 28"/>
                  <a:gd name="T16" fmla="*/ 62 w 65"/>
                  <a:gd name="T17" fmla="*/ 12 h 28"/>
                  <a:gd name="T18" fmla="*/ 65 w 65"/>
                  <a:gd name="T19" fmla="*/ 2 h 28"/>
                  <a:gd name="T20" fmla="*/ 52 w 65"/>
                  <a:gd name="T21" fmla="*/ 8 h 28"/>
                  <a:gd name="T22" fmla="*/ 40 w 65"/>
                  <a:gd name="T23" fmla="*/ 6 h 28"/>
                  <a:gd name="T24" fmla="*/ 41 w 65"/>
                  <a:gd name="T25" fmla="*/ 0 h 28"/>
                  <a:gd name="T26" fmla="*/ 28 w 65"/>
                  <a:gd name="T27" fmla="*/ 2 h 28"/>
                  <a:gd name="T28" fmla="*/ 15 w 65"/>
                  <a:gd name="T29" fmla="*/ 1 h 28"/>
                  <a:gd name="T30" fmla="*/ 0 w 65"/>
                  <a:gd name="T3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28">
                    <a:moveTo>
                      <a:pt x="0" y="14"/>
                    </a:moveTo>
                    <a:cubicBezTo>
                      <a:pt x="0" y="18"/>
                      <a:pt x="1" y="21"/>
                      <a:pt x="2" y="24"/>
                    </a:cubicBezTo>
                    <a:cubicBezTo>
                      <a:pt x="3" y="25"/>
                      <a:pt x="5" y="27"/>
                      <a:pt x="7" y="27"/>
                    </a:cubicBezTo>
                    <a:cubicBezTo>
                      <a:pt x="9" y="27"/>
                      <a:pt x="12" y="22"/>
                      <a:pt x="17" y="23"/>
                    </a:cubicBezTo>
                    <a:cubicBezTo>
                      <a:pt x="21" y="23"/>
                      <a:pt x="23" y="28"/>
                      <a:pt x="26" y="28"/>
                    </a:cubicBezTo>
                    <a:cubicBezTo>
                      <a:pt x="28" y="28"/>
                      <a:pt x="29" y="26"/>
                      <a:pt x="32" y="26"/>
                    </a:cubicBezTo>
                    <a:cubicBezTo>
                      <a:pt x="34" y="25"/>
                      <a:pt x="34" y="26"/>
                      <a:pt x="36" y="28"/>
                    </a:cubicBezTo>
                    <a:cubicBezTo>
                      <a:pt x="36" y="26"/>
                      <a:pt x="38" y="24"/>
                      <a:pt x="41" y="22"/>
                    </a:cubicBezTo>
                    <a:cubicBezTo>
                      <a:pt x="44" y="19"/>
                      <a:pt x="57" y="17"/>
                      <a:pt x="62" y="12"/>
                    </a:cubicBezTo>
                    <a:cubicBezTo>
                      <a:pt x="65" y="10"/>
                      <a:pt x="65" y="5"/>
                      <a:pt x="65" y="2"/>
                    </a:cubicBezTo>
                    <a:cubicBezTo>
                      <a:pt x="63" y="5"/>
                      <a:pt x="57" y="8"/>
                      <a:pt x="52" y="8"/>
                    </a:cubicBezTo>
                    <a:cubicBezTo>
                      <a:pt x="49" y="9"/>
                      <a:pt x="42" y="7"/>
                      <a:pt x="40" y="6"/>
                    </a:cubicBezTo>
                    <a:cubicBezTo>
                      <a:pt x="41" y="4"/>
                      <a:pt x="42" y="2"/>
                      <a:pt x="41" y="0"/>
                    </a:cubicBezTo>
                    <a:cubicBezTo>
                      <a:pt x="39" y="1"/>
                      <a:pt x="31" y="2"/>
                      <a:pt x="28" y="2"/>
                    </a:cubicBezTo>
                    <a:cubicBezTo>
                      <a:pt x="25" y="2"/>
                      <a:pt x="19" y="1"/>
                      <a:pt x="15" y="1"/>
                    </a:cubicBezTo>
                    <a:cubicBezTo>
                      <a:pt x="5" y="1"/>
                      <a:pt x="0" y="8"/>
                      <a:pt x="0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0"/>
              <p:cNvSpPr>
                <a:spLocks/>
              </p:cNvSpPr>
              <p:nvPr/>
            </p:nvSpPr>
            <p:spPr bwMode="gray">
              <a:xfrm>
                <a:off x="474408" y="1338822"/>
                <a:ext cx="128154" cy="66000"/>
              </a:xfrm>
              <a:custGeom>
                <a:avLst/>
                <a:gdLst>
                  <a:gd name="T0" fmla="*/ 33 w 66"/>
                  <a:gd name="T1" fmla="*/ 14 h 33"/>
                  <a:gd name="T2" fmla="*/ 65 w 66"/>
                  <a:gd name="T3" fmla="*/ 32 h 33"/>
                  <a:gd name="T4" fmla="*/ 65 w 66"/>
                  <a:gd name="T5" fmla="*/ 25 h 33"/>
                  <a:gd name="T6" fmla="*/ 62 w 66"/>
                  <a:gd name="T7" fmla="*/ 15 h 33"/>
                  <a:gd name="T8" fmla="*/ 63 w 66"/>
                  <a:gd name="T9" fmla="*/ 9 h 33"/>
                  <a:gd name="T10" fmla="*/ 55 w 66"/>
                  <a:gd name="T11" fmla="*/ 10 h 33"/>
                  <a:gd name="T12" fmla="*/ 51 w 66"/>
                  <a:gd name="T13" fmla="*/ 3 h 33"/>
                  <a:gd name="T14" fmla="*/ 41 w 66"/>
                  <a:gd name="T15" fmla="*/ 5 h 33"/>
                  <a:gd name="T16" fmla="*/ 33 w 66"/>
                  <a:gd name="T17" fmla="*/ 0 h 33"/>
                  <a:gd name="T18" fmla="*/ 24 w 66"/>
                  <a:gd name="T19" fmla="*/ 5 h 33"/>
                  <a:gd name="T20" fmla="*/ 16 w 66"/>
                  <a:gd name="T21" fmla="*/ 4 h 33"/>
                  <a:gd name="T22" fmla="*/ 13 w 66"/>
                  <a:gd name="T23" fmla="*/ 7 h 33"/>
                  <a:gd name="T24" fmla="*/ 9 w 66"/>
                  <a:gd name="T25" fmla="*/ 10 h 33"/>
                  <a:gd name="T26" fmla="*/ 4 w 66"/>
                  <a:gd name="T27" fmla="*/ 9 h 33"/>
                  <a:gd name="T28" fmla="*/ 4 w 66"/>
                  <a:gd name="T29" fmla="*/ 16 h 33"/>
                  <a:gd name="T30" fmla="*/ 0 w 66"/>
                  <a:gd name="T31" fmla="*/ 26 h 33"/>
                  <a:gd name="T32" fmla="*/ 2 w 66"/>
                  <a:gd name="T33" fmla="*/ 33 h 33"/>
                  <a:gd name="T34" fmla="*/ 33 w 66"/>
                  <a:gd name="T35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33">
                    <a:moveTo>
                      <a:pt x="33" y="14"/>
                    </a:moveTo>
                    <a:cubicBezTo>
                      <a:pt x="55" y="14"/>
                      <a:pt x="64" y="24"/>
                      <a:pt x="65" y="32"/>
                    </a:cubicBezTo>
                    <a:cubicBezTo>
                      <a:pt x="66" y="30"/>
                      <a:pt x="66" y="28"/>
                      <a:pt x="65" y="25"/>
                    </a:cubicBezTo>
                    <a:cubicBezTo>
                      <a:pt x="65" y="23"/>
                      <a:pt x="62" y="17"/>
                      <a:pt x="62" y="15"/>
                    </a:cubicBezTo>
                    <a:cubicBezTo>
                      <a:pt x="62" y="13"/>
                      <a:pt x="62" y="11"/>
                      <a:pt x="63" y="9"/>
                    </a:cubicBezTo>
                    <a:cubicBezTo>
                      <a:pt x="61" y="10"/>
                      <a:pt x="57" y="12"/>
                      <a:pt x="55" y="10"/>
                    </a:cubicBezTo>
                    <a:cubicBezTo>
                      <a:pt x="52" y="8"/>
                      <a:pt x="54" y="4"/>
                      <a:pt x="51" y="3"/>
                    </a:cubicBezTo>
                    <a:cubicBezTo>
                      <a:pt x="48" y="2"/>
                      <a:pt x="44" y="5"/>
                      <a:pt x="41" y="5"/>
                    </a:cubicBezTo>
                    <a:cubicBezTo>
                      <a:pt x="38" y="4"/>
                      <a:pt x="35" y="0"/>
                      <a:pt x="33" y="0"/>
                    </a:cubicBezTo>
                    <a:cubicBezTo>
                      <a:pt x="29" y="0"/>
                      <a:pt x="28" y="4"/>
                      <a:pt x="24" y="5"/>
                    </a:cubicBezTo>
                    <a:cubicBezTo>
                      <a:pt x="21" y="5"/>
                      <a:pt x="18" y="4"/>
                      <a:pt x="16" y="4"/>
                    </a:cubicBezTo>
                    <a:cubicBezTo>
                      <a:pt x="15" y="4"/>
                      <a:pt x="13" y="5"/>
                      <a:pt x="13" y="7"/>
                    </a:cubicBezTo>
                    <a:cubicBezTo>
                      <a:pt x="12" y="9"/>
                      <a:pt x="11" y="10"/>
                      <a:pt x="9" y="10"/>
                    </a:cubicBezTo>
                    <a:cubicBezTo>
                      <a:pt x="7" y="11"/>
                      <a:pt x="5" y="9"/>
                      <a:pt x="4" y="9"/>
                    </a:cubicBezTo>
                    <a:cubicBezTo>
                      <a:pt x="4" y="10"/>
                      <a:pt x="5" y="14"/>
                      <a:pt x="4" y="16"/>
                    </a:cubicBezTo>
                    <a:cubicBezTo>
                      <a:pt x="3" y="19"/>
                      <a:pt x="1" y="22"/>
                      <a:pt x="0" y="26"/>
                    </a:cubicBezTo>
                    <a:cubicBezTo>
                      <a:pt x="0" y="29"/>
                      <a:pt x="1" y="30"/>
                      <a:pt x="2" y="33"/>
                    </a:cubicBezTo>
                    <a:cubicBezTo>
                      <a:pt x="1" y="21"/>
                      <a:pt x="14" y="14"/>
                      <a:pt x="33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1"/>
              <p:cNvSpPr>
                <a:spLocks/>
              </p:cNvSpPr>
              <p:nvPr/>
            </p:nvSpPr>
            <p:spPr bwMode="gray">
              <a:xfrm>
                <a:off x="495767" y="1418190"/>
                <a:ext cx="36968" cy="54304"/>
              </a:xfrm>
              <a:custGeom>
                <a:avLst/>
                <a:gdLst>
                  <a:gd name="T0" fmla="*/ 9 w 19"/>
                  <a:gd name="T1" fmla="*/ 15 h 27"/>
                  <a:gd name="T2" fmla="*/ 2 w 19"/>
                  <a:gd name="T3" fmla="*/ 20 h 27"/>
                  <a:gd name="T4" fmla="*/ 6 w 19"/>
                  <a:gd name="T5" fmla="*/ 27 h 27"/>
                  <a:gd name="T6" fmla="*/ 10 w 19"/>
                  <a:gd name="T7" fmla="*/ 22 h 27"/>
                  <a:gd name="T8" fmla="*/ 13 w 19"/>
                  <a:gd name="T9" fmla="*/ 19 h 27"/>
                  <a:gd name="T10" fmla="*/ 15 w 19"/>
                  <a:gd name="T11" fmla="*/ 17 h 27"/>
                  <a:gd name="T12" fmla="*/ 14 w 19"/>
                  <a:gd name="T13" fmla="*/ 14 h 27"/>
                  <a:gd name="T14" fmla="*/ 18 w 19"/>
                  <a:gd name="T15" fmla="*/ 13 h 27"/>
                  <a:gd name="T16" fmla="*/ 19 w 19"/>
                  <a:gd name="T17" fmla="*/ 10 h 27"/>
                  <a:gd name="T18" fmla="*/ 17 w 19"/>
                  <a:gd name="T19" fmla="*/ 8 h 27"/>
                  <a:gd name="T20" fmla="*/ 11 w 19"/>
                  <a:gd name="T21" fmla="*/ 8 h 27"/>
                  <a:gd name="T22" fmla="*/ 14 w 19"/>
                  <a:gd name="T23" fmla="*/ 6 h 27"/>
                  <a:gd name="T24" fmla="*/ 16 w 19"/>
                  <a:gd name="T25" fmla="*/ 4 h 27"/>
                  <a:gd name="T26" fmla="*/ 15 w 19"/>
                  <a:gd name="T27" fmla="*/ 0 h 27"/>
                  <a:gd name="T28" fmla="*/ 2 w 19"/>
                  <a:gd name="T29" fmla="*/ 6 h 27"/>
                  <a:gd name="T30" fmla="*/ 4 w 19"/>
                  <a:gd name="T31" fmla="*/ 9 h 27"/>
                  <a:gd name="T32" fmla="*/ 1 w 19"/>
                  <a:gd name="T33" fmla="*/ 9 h 27"/>
                  <a:gd name="T34" fmla="*/ 1 w 19"/>
                  <a:gd name="T35" fmla="*/ 16 h 27"/>
                  <a:gd name="T36" fmla="*/ 9 w 19"/>
                  <a:gd name="T37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7">
                    <a:moveTo>
                      <a:pt x="9" y="15"/>
                    </a:moveTo>
                    <a:cubicBezTo>
                      <a:pt x="7" y="16"/>
                      <a:pt x="4" y="18"/>
                      <a:pt x="2" y="20"/>
                    </a:cubicBezTo>
                    <a:cubicBezTo>
                      <a:pt x="3" y="22"/>
                      <a:pt x="5" y="26"/>
                      <a:pt x="6" y="27"/>
                    </a:cubicBezTo>
                    <a:cubicBezTo>
                      <a:pt x="7" y="25"/>
                      <a:pt x="9" y="22"/>
                      <a:pt x="10" y="22"/>
                    </a:cubicBezTo>
                    <a:cubicBezTo>
                      <a:pt x="11" y="21"/>
                      <a:pt x="12" y="20"/>
                      <a:pt x="13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5" y="14"/>
                      <a:pt x="17" y="14"/>
                      <a:pt x="18" y="13"/>
                    </a:cubicBezTo>
                    <a:cubicBezTo>
                      <a:pt x="19" y="12"/>
                      <a:pt x="19" y="11"/>
                      <a:pt x="19" y="10"/>
                    </a:cubicBezTo>
                    <a:cubicBezTo>
                      <a:pt x="19" y="9"/>
                      <a:pt x="18" y="8"/>
                      <a:pt x="17" y="8"/>
                    </a:cubicBezTo>
                    <a:cubicBezTo>
                      <a:pt x="16" y="8"/>
                      <a:pt x="12" y="8"/>
                      <a:pt x="11" y="8"/>
                    </a:cubicBezTo>
                    <a:cubicBezTo>
                      <a:pt x="11" y="8"/>
                      <a:pt x="13" y="7"/>
                      <a:pt x="14" y="6"/>
                    </a:cubicBezTo>
                    <a:cubicBezTo>
                      <a:pt x="15" y="6"/>
                      <a:pt x="15" y="5"/>
                      <a:pt x="16" y="4"/>
                    </a:cubicBezTo>
                    <a:cubicBezTo>
                      <a:pt x="16" y="4"/>
                      <a:pt x="16" y="2"/>
                      <a:pt x="15" y="0"/>
                    </a:cubicBezTo>
                    <a:cubicBezTo>
                      <a:pt x="11" y="0"/>
                      <a:pt x="4" y="4"/>
                      <a:pt x="2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1"/>
                      <a:pt x="1" y="14"/>
                      <a:pt x="1" y="16"/>
                    </a:cubicBezTo>
                    <a:cubicBezTo>
                      <a:pt x="4" y="15"/>
                      <a:pt x="7" y="15"/>
                      <a:pt x="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/>
              <p:cNvSpPr>
                <a:spLocks noEditPoints="1"/>
              </p:cNvSpPr>
              <p:nvPr/>
            </p:nvSpPr>
            <p:spPr bwMode="gray">
              <a:xfrm>
                <a:off x="693748" y="1553532"/>
                <a:ext cx="161836" cy="227241"/>
              </a:xfrm>
              <a:custGeom>
                <a:avLst/>
                <a:gdLst>
                  <a:gd name="T0" fmla="*/ 64 w 83"/>
                  <a:gd name="T1" fmla="*/ 13 h 114"/>
                  <a:gd name="T2" fmla="*/ 5 w 83"/>
                  <a:gd name="T3" fmla="*/ 19 h 114"/>
                  <a:gd name="T4" fmla="*/ 1 w 83"/>
                  <a:gd name="T5" fmla="*/ 37 h 114"/>
                  <a:gd name="T6" fmla="*/ 6 w 83"/>
                  <a:gd name="T7" fmla="*/ 36 h 114"/>
                  <a:gd name="T8" fmla="*/ 13 w 83"/>
                  <a:gd name="T9" fmla="*/ 36 h 114"/>
                  <a:gd name="T10" fmla="*/ 8 w 83"/>
                  <a:gd name="T11" fmla="*/ 50 h 114"/>
                  <a:gd name="T12" fmla="*/ 15 w 83"/>
                  <a:gd name="T13" fmla="*/ 48 h 114"/>
                  <a:gd name="T14" fmla="*/ 16 w 83"/>
                  <a:gd name="T15" fmla="*/ 62 h 114"/>
                  <a:gd name="T16" fmla="*/ 16 w 83"/>
                  <a:gd name="T17" fmla="*/ 70 h 114"/>
                  <a:gd name="T18" fmla="*/ 20 w 83"/>
                  <a:gd name="T19" fmla="*/ 71 h 114"/>
                  <a:gd name="T20" fmla="*/ 27 w 83"/>
                  <a:gd name="T21" fmla="*/ 75 h 114"/>
                  <a:gd name="T22" fmla="*/ 16 w 83"/>
                  <a:gd name="T23" fmla="*/ 75 h 114"/>
                  <a:gd name="T24" fmla="*/ 22 w 83"/>
                  <a:gd name="T25" fmla="*/ 77 h 114"/>
                  <a:gd name="T26" fmla="*/ 24 w 83"/>
                  <a:gd name="T27" fmla="*/ 80 h 114"/>
                  <a:gd name="T28" fmla="*/ 19 w 83"/>
                  <a:gd name="T29" fmla="*/ 83 h 114"/>
                  <a:gd name="T30" fmla="*/ 26 w 83"/>
                  <a:gd name="T31" fmla="*/ 91 h 114"/>
                  <a:gd name="T32" fmla="*/ 30 w 83"/>
                  <a:gd name="T33" fmla="*/ 100 h 114"/>
                  <a:gd name="T34" fmla="*/ 78 w 83"/>
                  <a:gd name="T35" fmla="*/ 102 h 114"/>
                  <a:gd name="T36" fmla="*/ 63 w 83"/>
                  <a:gd name="T37" fmla="*/ 68 h 114"/>
                  <a:gd name="T38" fmla="*/ 72 w 83"/>
                  <a:gd name="T39" fmla="*/ 61 h 114"/>
                  <a:gd name="T40" fmla="*/ 74 w 83"/>
                  <a:gd name="T41" fmla="*/ 55 h 114"/>
                  <a:gd name="T42" fmla="*/ 70 w 83"/>
                  <a:gd name="T43" fmla="*/ 51 h 114"/>
                  <a:gd name="T44" fmla="*/ 59 w 83"/>
                  <a:gd name="T45" fmla="*/ 50 h 114"/>
                  <a:gd name="T46" fmla="*/ 23 w 83"/>
                  <a:gd name="T47" fmla="*/ 33 h 114"/>
                  <a:gd name="T48" fmla="*/ 12 w 83"/>
                  <a:gd name="T49" fmla="*/ 28 h 114"/>
                  <a:gd name="T50" fmla="*/ 17 w 83"/>
                  <a:gd name="T51" fmla="*/ 29 h 114"/>
                  <a:gd name="T52" fmla="*/ 53 w 83"/>
                  <a:gd name="T53" fmla="*/ 32 h 114"/>
                  <a:gd name="T54" fmla="*/ 78 w 83"/>
                  <a:gd name="T55" fmla="*/ 42 h 114"/>
                  <a:gd name="T56" fmla="*/ 73 w 83"/>
                  <a:gd name="T57" fmla="*/ 26 h 114"/>
                  <a:gd name="T58" fmla="*/ 83 w 83"/>
                  <a:gd name="T59" fmla="*/ 32 h 114"/>
                  <a:gd name="T60" fmla="*/ 29 w 83"/>
                  <a:gd name="T61" fmla="*/ 40 h 114"/>
                  <a:gd name="T62" fmla="*/ 46 w 83"/>
                  <a:gd name="T63" fmla="*/ 47 h 114"/>
                  <a:gd name="T64" fmla="*/ 32 w 83"/>
                  <a:gd name="T65" fmla="*/ 47 h 114"/>
                  <a:gd name="T66" fmla="*/ 29 w 83"/>
                  <a:gd name="T67" fmla="*/ 51 h 114"/>
                  <a:gd name="T68" fmla="*/ 20 w 83"/>
                  <a:gd name="T69" fmla="*/ 47 h 114"/>
                  <a:gd name="T70" fmla="*/ 9 w 83"/>
                  <a:gd name="T71" fmla="*/ 27 h 114"/>
                  <a:gd name="T72" fmla="*/ 18 w 83"/>
                  <a:gd name="T73" fmla="*/ 20 h 114"/>
                  <a:gd name="T74" fmla="*/ 42 w 83"/>
                  <a:gd name="T75" fmla="*/ 20 h 114"/>
                  <a:gd name="T76" fmla="*/ 20 w 83"/>
                  <a:gd name="T77" fmla="*/ 10 h 114"/>
                  <a:gd name="T78" fmla="*/ 43 w 83"/>
                  <a:gd name="T79" fmla="*/ 9 h 114"/>
                  <a:gd name="T80" fmla="*/ 63 w 83"/>
                  <a:gd name="T81" fmla="*/ 30 h 114"/>
                  <a:gd name="T82" fmla="*/ 51 w 83"/>
                  <a:gd name="T83" fmla="*/ 12 h 114"/>
                  <a:gd name="T84" fmla="*/ 63 w 83"/>
                  <a:gd name="T85" fmla="*/ 3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" h="114">
                    <a:moveTo>
                      <a:pt x="83" y="32"/>
                    </a:moveTo>
                    <a:cubicBezTo>
                      <a:pt x="82" y="30"/>
                      <a:pt x="75" y="22"/>
                      <a:pt x="64" y="13"/>
                    </a:cubicBezTo>
                    <a:cubicBezTo>
                      <a:pt x="55" y="7"/>
                      <a:pt x="42" y="0"/>
                      <a:pt x="32" y="0"/>
                    </a:cubicBezTo>
                    <a:cubicBezTo>
                      <a:pt x="14" y="0"/>
                      <a:pt x="6" y="13"/>
                      <a:pt x="5" y="19"/>
                    </a:cubicBezTo>
                    <a:cubicBezTo>
                      <a:pt x="4" y="23"/>
                      <a:pt x="4" y="27"/>
                      <a:pt x="5" y="29"/>
                    </a:cubicBezTo>
                    <a:cubicBezTo>
                      <a:pt x="2" y="32"/>
                      <a:pt x="1" y="34"/>
                      <a:pt x="1" y="37"/>
                    </a:cubicBezTo>
                    <a:cubicBezTo>
                      <a:pt x="0" y="39"/>
                      <a:pt x="1" y="42"/>
                      <a:pt x="3" y="43"/>
                    </a:cubicBezTo>
                    <a:cubicBezTo>
                      <a:pt x="2" y="41"/>
                      <a:pt x="4" y="38"/>
                      <a:pt x="6" y="36"/>
                    </a:cubicBezTo>
                    <a:cubicBezTo>
                      <a:pt x="7" y="33"/>
                      <a:pt x="10" y="32"/>
                      <a:pt x="12" y="3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1" y="37"/>
                      <a:pt x="8" y="40"/>
                      <a:pt x="7" y="4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7" y="71"/>
                      <a:pt x="20" y="71"/>
                    </a:cubicBezTo>
                    <a:cubicBezTo>
                      <a:pt x="22" y="71"/>
                      <a:pt x="27" y="73"/>
                      <a:pt x="27" y="73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6"/>
                      <a:pt x="17" y="77"/>
                      <a:pt x="18" y="78"/>
                    </a:cubicBezTo>
                    <a:cubicBezTo>
                      <a:pt x="19" y="77"/>
                      <a:pt x="21" y="77"/>
                      <a:pt x="22" y="77"/>
                    </a:cubicBezTo>
                    <a:cubicBezTo>
                      <a:pt x="22" y="77"/>
                      <a:pt x="24" y="77"/>
                      <a:pt x="26" y="77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4" y="80"/>
                      <a:pt x="23" y="81"/>
                      <a:pt x="21" y="80"/>
                    </a:cubicBezTo>
                    <a:cubicBezTo>
                      <a:pt x="20" y="80"/>
                      <a:pt x="19" y="81"/>
                      <a:pt x="19" y="83"/>
                    </a:cubicBezTo>
                    <a:cubicBezTo>
                      <a:pt x="19" y="84"/>
                      <a:pt x="20" y="87"/>
                      <a:pt x="20" y="87"/>
                    </a:cubicBezTo>
                    <a:cubicBezTo>
                      <a:pt x="21" y="92"/>
                      <a:pt x="26" y="91"/>
                      <a:pt x="26" y="91"/>
                    </a:cubicBezTo>
                    <a:cubicBezTo>
                      <a:pt x="29" y="90"/>
                      <a:pt x="39" y="87"/>
                      <a:pt x="39" y="87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40" y="111"/>
                      <a:pt x="58" y="105"/>
                      <a:pt x="78" y="102"/>
                    </a:cubicBezTo>
                    <a:cubicBezTo>
                      <a:pt x="76" y="98"/>
                      <a:pt x="76" y="96"/>
                      <a:pt x="73" y="91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6" y="65"/>
                      <a:pt x="70" y="63"/>
                      <a:pt x="72" y="61"/>
                    </a:cubicBezTo>
                    <a:cubicBezTo>
                      <a:pt x="74" y="60"/>
                      <a:pt x="77" y="56"/>
                      <a:pt x="78" y="54"/>
                    </a:cubicBezTo>
                    <a:cubicBezTo>
                      <a:pt x="77" y="54"/>
                      <a:pt x="75" y="54"/>
                      <a:pt x="74" y="55"/>
                    </a:cubicBezTo>
                    <a:cubicBezTo>
                      <a:pt x="73" y="55"/>
                      <a:pt x="72" y="57"/>
                      <a:pt x="70" y="56"/>
                    </a:cubicBezTo>
                    <a:cubicBezTo>
                      <a:pt x="68" y="55"/>
                      <a:pt x="69" y="53"/>
                      <a:pt x="70" y="51"/>
                    </a:cubicBezTo>
                    <a:cubicBezTo>
                      <a:pt x="70" y="50"/>
                      <a:pt x="67" y="50"/>
                      <a:pt x="66" y="51"/>
                    </a:cubicBezTo>
                    <a:cubicBezTo>
                      <a:pt x="64" y="52"/>
                      <a:pt x="61" y="52"/>
                      <a:pt x="59" y="50"/>
                    </a:cubicBezTo>
                    <a:cubicBezTo>
                      <a:pt x="56" y="47"/>
                      <a:pt x="45" y="38"/>
                      <a:pt x="42" y="36"/>
                    </a:cubicBezTo>
                    <a:cubicBezTo>
                      <a:pt x="36" y="33"/>
                      <a:pt x="28" y="32"/>
                      <a:pt x="23" y="33"/>
                    </a:cubicBezTo>
                    <a:cubicBezTo>
                      <a:pt x="20" y="34"/>
                      <a:pt x="17" y="35"/>
                      <a:pt x="16" y="35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6" y="30"/>
                      <a:pt x="17" y="29"/>
                    </a:cubicBezTo>
                    <a:cubicBezTo>
                      <a:pt x="19" y="28"/>
                      <a:pt x="25" y="27"/>
                      <a:pt x="31" y="27"/>
                    </a:cubicBezTo>
                    <a:cubicBezTo>
                      <a:pt x="39" y="27"/>
                      <a:pt x="49" y="30"/>
                      <a:pt x="53" y="32"/>
                    </a:cubicBezTo>
                    <a:cubicBezTo>
                      <a:pt x="53" y="37"/>
                      <a:pt x="64" y="44"/>
                      <a:pt x="69" y="44"/>
                    </a:cubicBezTo>
                    <a:cubicBezTo>
                      <a:pt x="73" y="45"/>
                      <a:pt x="75" y="44"/>
                      <a:pt x="78" y="42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6"/>
                      <a:pt x="82" y="35"/>
                      <a:pt x="83" y="36"/>
                    </a:cubicBezTo>
                    <a:cubicBezTo>
                      <a:pt x="83" y="35"/>
                      <a:pt x="83" y="34"/>
                      <a:pt x="83" y="32"/>
                    </a:cubicBezTo>
                    <a:moveTo>
                      <a:pt x="20" y="43"/>
                    </a:moveTo>
                    <a:cubicBezTo>
                      <a:pt x="20" y="43"/>
                      <a:pt x="24" y="41"/>
                      <a:pt x="29" y="40"/>
                    </a:cubicBezTo>
                    <a:cubicBezTo>
                      <a:pt x="35" y="38"/>
                      <a:pt x="42" y="42"/>
                      <a:pt x="47" y="46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7" y="48"/>
                      <a:pt x="35" y="47"/>
                      <a:pt x="32" y="47"/>
                    </a:cubicBezTo>
                    <a:cubicBezTo>
                      <a:pt x="29" y="47"/>
                      <a:pt x="27" y="48"/>
                      <a:pt x="27" y="48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4" y="50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9" y="27"/>
                    </a:moveTo>
                    <a:cubicBezTo>
                      <a:pt x="7" y="21"/>
                      <a:pt x="12" y="15"/>
                      <a:pt x="15" y="1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5" y="22"/>
                      <a:pt x="11" y="25"/>
                      <a:pt x="9" y="27"/>
                    </a:cubicBezTo>
                    <a:moveTo>
                      <a:pt x="42" y="20"/>
                    </a:moveTo>
                    <a:cubicBezTo>
                      <a:pt x="38" y="18"/>
                      <a:pt x="27" y="18"/>
                      <a:pt x="23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8"/>
                      <a:pt x="27" y="7"/>
                      <a:pt x="31" y="7"/>
                    </a:cubicBezTo>
                    <a:cubicBezTo>
                      <a:pt x="35" y="7"/>
                      <a:pt x="40" y="8"/>
                      <a:pt x="43" y="9"/>
                    </a:cubicBezTo>
                    <a:lnTo>
                      <a:pt x="42" y="20"/>
                    </a:lnTo>
                    <a:close/>
                    <a:moveTo>
                      <a:pt x="63" y="30"/>
                    </a:moveTo>
                    <a:cubicBezTo>
                      <a:pt x="58" y="27"/>
                      <a:pt x="50" y="22"/>
                      <a:pt x="47" y="2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4" y="13"/>
                      <a:pt x="66" y="21"/>
                      <a:pt x="68" y="22"/>
                    </a:cubicBezTo>
                    <a:lnTo>
                      <a:pt x="63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gray">
              <a:xfrm>
                <a:off x="812866" y="1488367"/>
                <a:ext cx="71471" cy="91064"/>
              </a:xfrm>
              <a:custGeom>
                <a:avLst/>
                <a:gdLst>
                  <a:gd name="T0" fmla="*/ 0 w 37"/>
                  <a:gd name="T1" fmla="*/ 36 h 46"/>
                  <a:gd name="T2" fmla="*/ 15 w 37"/>
                  <a:gd name="T3" fmla="*/ 46 h 46"/>
                  <a:gd name="T4" fmla="*/ 37 w 37"/>
                  <a:gd name="T5" fmla="*/ 0 h 46"/>
                  <a:gd name="T6" fmla="*/ 0 w 37"/>
                  <a:gd name="T7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6">
                    <a:moveTo>
                      <a:pt x="0" y="36"/>
                    </a:moveTo>
                    <a:cubicBezTo>
                      <a:pt x="4" y="38"/>
                      <a:pt x="13" y="45"/>
                      <a:pt x="15" y="46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 bwMode="black">
            <a:xfrm>
              <a:off x="974725" y="457200"/>
              <a:ext cx="2057401" cy="625476"/>
              <a:chOff x="974725" y="457200"/>
              <a:chExt cx="2057401" cy="625476"/>
            </a:xfrm>
            <a:solidFill>
              <a:srgbClr val="1A1448"/>
            </a:solidFill>
          </p:grpSpPr>
          <p:sp>
            <p:nvSpPr>
              <p:cNvPr id="19" name="Rectangle 18"/>
              <p:cNvSpPr>
                <a:spLocks noChangeArrowheads="1"/>
              </p:cNvSpPr>
              <p:nvPr userDrawn="1"/>
            </p:nvSpPr>
            <p:spPr bwMode="black">
              <a:xfrm>
                <a:off x="2008188" y="457200"/>
                <a:ext cx="14288" cy="619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 userDrawn="1"/>
            </p:nvSpPr>
            <p:spPr bwMode="black">
              <a:xfrm>
                <a:off x="2230438" y="831850"/>
                <a:ext cx="15875" cy="138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 userDrawn="1"/>
            </p:nvSpPr>
            <p:spPr bwMode="black">
              <a:xfrm>
                <a:off x="2273300" y="868363"/>
                <a:ext cx="71438" cy="101600"/>
              </a:xfrm>
              <a:custGeom>
                <a:avLst/>
                <a:gdLst>
                  <a:gd name="T0" fmla="*/ 0 w 59"/>
                  <a:gd name="T1" fmla="*/ 2 h 84"/>
                  <a:gd name="T2" fmla="*/ 10 w 59"/>
                  <a:gd name="T3" fmla="*/ 2 h 84"/>
                  <a:gd name="T4" fmla="*/ 10 w 59"/>
                  <a:gd name="T5" fmla="*/ 14 h 84"/>
                  <a:gd name="T6" fmla="*/ 37 w 59"/>
                  <a:gd name="T7" fmla="*/ 0 h 84"/>
                  <a:gd name="T8" fmla="*/ 59 w 59"/>
                  <a:gd name="T9" fmla="*/ 23 h 84"/>
                  <a:gd name="T10" fmla="*/ 59 w 59"/>
                  <a:gd name="T11" fmla="*/ 84 h 84"/>
                  <a:gd name="T12" fmla="*/ 48 w 59"/>
                  <a:gd name="T13" fmla="*/ 84 h 84"/>
                  <a:gd name="T14" fmla="*/ 48 w 59"/>
                  <a:gd name="T15" fmla="*/ 28 h 84"/>
                  <a:gd name="T16" fmla="*/ 34 w 59"/>
                  <a:gd name="T17" fmla="*/ 10 h 84"/>
                  <a:gd name="T18" fmla="*/ 11 w 59"/>
                  <a:gd name="T19" fmla="*/ 23 h 84"/>
                  <a:gd name="T20" fmla="*/ 11 w 59"/>
                  <a:gd name="T21" fmla="*/ 84 h 84"/>
                  <a:gd name="T22" fmla="*/ 0 w 59"/>
                  <a:gd name="T23" fmla="*/ 84 h 84"/>
                  <a:gd name="T24" fmla="*/ 0 w 59"/>
                  <a:gd name="T25" fmla="*/ 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4">
                    <a:moveTo>
                      <a:pt x="0" y="2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9" y="5"/>
                      <a:pt x="28" y="0"/>
                      <a:pt x="37" y="0"/>
                    </a:cubicBezTo>
                    <a:cubicBezTo>
                      <a:pt x="51" y="0"/>
                      <a:pt x="59" y="9"/>
                      <a:pt x="59" y="23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4" y="10"/>
                      <a:pt x="34" y="10"/>
                    </a:cubicBezTo>
                    <a:cubicBezTo>
                      <a:pt x="26" y="10"/>
                      <a:pt x="19" y="14"/>
                      <a:pt x="11" y="23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black">
              <a:xfrm>
                <a:off x="2359025" y="868363"/>
                <a:ext cx="73025" cy="103188"/>
              </a:xfrm>
              <a:custGeom>
                <a:avLst/>
                <a:gdLst>
                  <a:gd name="T0" fmla="*/ 9 w 60"/>
                  <a:gd name="T1" fmla="*/ 63 h 85"/>
                  <a:gd name="T2" fmla="*/ 32 w 60"/>
                  <a:gd name="T3" fmla="*/ 76 h 85"/>
                  <a:gd name="T4" fmla="*/ 49 w 60"/>
                  <a:gd name="T5" fmla="*/ 62 h 85"/>
                  <a:gd name="T6" fmla="*/ 24 w 60"/>
                  <a:gd name="T7" fmla="*/ 45 h 85"/>
                  <a:gd name="T8" fmla="*/ 3 w 60"/>
                  <a:gd name="T9" fmla="*/ 23 h 85"/>
                  <a:gd name="T10" fmla="*/ 28 w 60"/>
                  <a:gd name="T11" fmla="*/ 0 h 85"/>
                  <a:gd name="T12" fmla="*/ 57 w 60"/>
                  <a:gd name="T13" fmla="*/ 14 h 85"/>
                  <a:gd name="T14" fmla="*/ 50 w 60"/>
                  <a:gd name="T15" fmla="*/ 22 h 85"/>
                  <a:gd name="T16" fmla="*/ 28 w 60"/>
                  <a:gd name="T17" fmla="*/ 10 h 85"/>
                  <a:gd name="T18" fmla="*/ 15 w 60"/>
                  <a:gd name="T19" fmla="*/ 22 h 85"/>
                  <a:gd name="T20" fmla="*/ 19 w 60"/>
                  <a:gd name="T21" fmla="*/ 30 h 85"/>
                  <a:gd name="T22" fmla="*/ 40 w 60"/>
                  <a:gd name="T23" fmla="*/ 38 h 85"/>
                  <a:gd name="T24" fmla="*/ 60 w 60"/>
                  <a:gd name="T25" fmla="*/ 61 h 85"/>
                  <a:gd name="T26" fmla="*/ 31 w 60"/>
                  <a:gd name="T27" fmla="*/ 85 h 85"/>
                  <a:gd name="T28" fmla="*/ 0 w 60"/>
                  <a:gd name="T29" fmla="*/ 70 h 85"/>
                  <a:gd name="T30" fmla="*/ 9 w 60"/>
                  <a:gd name="T31" fmla="*/ 6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85">
                    <a:moveTo>
                      <a:pt x="9" y="63"/>
                    </a:moveTo>
                    <a:cubicBezTo>
                      <a:pt x="16" y="72"/>
                      <a:pt x="23" y="76"/>
                      <a:pt x="32" y="76"/>
                    </a:cubicBezTo>
                    <a:cubicBezTo>
                      <a:pt x="43" y="76"/>
                      <a:pt x="49" y="70"/>
                      <a:pt x="49" y="62"/>
                    </a:cubicBezTo>
                    <a:cubicBezTo>
                      <a:pt x="49" y="51"/>
                      <a:pt x="40" y="50"/>
                      <a:pt x="24" y="45"/>
                    </a:cubicBezTo>
                    <a:cubicBezTo>
                      <a:pt x="10" y="41"/>
                      <a:pt x="3" y="34"/>
                      <a:pt x="3" y="23"/>
                    </a:cubicBezTo>
                    <a:cubicBezTo>
                      <a:pt x="3" y="10"/>
                      <a:pt x="13" y="0"/>
                      <a:pt x="28" y="0"/>
                    </a:cubicBezTo>
                    <a:cubicBezTo>
                      <a:pt x="40" y="0"/>
                      <a:pt x="49" y="5"/>
                      <a:pt x="57" y="14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4" y="14"/>
                      <a:pt x="37" y="10"/>
                      <a:pt x="28" y="10"/>
                    </a:cubicBezTo>
                    <a:cubicBezTo>
                      <a:pt x="20" y="10"/>
                      <a:pt x="15" y="15"/>
                      <a:pt x="15" y="22"/>
                    </a:cubicBezTo>
                    <a:cubicBezTo>
                      <a:pt x="15" y="25"/>
                      <a:pt x="16" y="28"/>
                      <a:pt x="19" y="30"/>
                    </a:cubicBezTo>
                    <a:cubicBezTo>
                      <a:pt x="24" y="34"/>
                      <a:pt x="32" y="35"/>
                      <a:pt x="40" y="38"/>
                    </a:cubicBezTo>
                    <a:cubicBezTo>
                      <a:pt x="54" y="42"/>
                      <a:pt x="60" y="49"/>
                      <a:pt x="60" y="61"/>
                    </a:cubicBezTo>
                    <a:cubicBezTo>
                      <a:pt x="60" y="75"/>
                      <a:pt x="49" y="85"/>
                      <a:pt x="31" y="85"/>
                    </a:cubicBezTo>
                    <a:cubicBezTo>
                      <a:pt x="18" y="85"/>
                      <a:pt x="7" y="80"/>
                      <a:pt x="0" y="70"/>
                    </a:cubicBezTo>
                    <a:lnTo>
                      <a:pt x="9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/>
              </p:cNvSpPr>
              <p:nvPr userDrawn="1"/>
            </p:nvSpPr>
            <p:spPr bwMode="black">
              <a:xfrm>
                <a:off x="2449513" y="869950"/>
                <a:ext cx="71438" cy="101600"/>
              </a:xfrm>
              <a:custGeom>
                <a:avLst/>
                <a:gdLst>
                  <a:gd name="T0" fmla="*/ 59 w 59"/>
                  <a:gd name="T1" fmla="*/ 82 h 83"/>
                  <a:gd name="T2" fmla="*/ 49 w 59"/>
                  <a:gd name="T3" fmla="*/ 82 h 83"/>
                  <a:gd name="T4" fmla="*/ 49 w 59"/>
                  <a:gd name="T5" fmla="*/ 70 h 83"/>
                  <a:gd name="T6" fmla="*/ 22 w 59"/>
                  <a:gd name="T7" fmla="*/ 83 h 83"/>
                  <a:gd name="T8" fmla="*/ 0 w 59"/>
                  <a:gd name="T9" fmla="*/ 61 h 83"/>
                  <a:gd name="T10" fmla="*/ 0 w 59"/>
                  <a:gd name="T11" fmla="*/ 0 h 83"/>
                  <a:gd name="T12" fmla="*/ 12 w 59"/>
                  <a:gd name="T13" fmla="*/ 0 h 83"/>
                  <a:gd name="T14" fmla="*/ 12 w 59"/>
                  <a:gd name="T15" fmla="*/ 56 h 83"/>
                  <a:gd name="T16" fmla="*/ 25 w 59"/>
                  <a:gd name="T17" fmla="*/ 74 h 83"/>
                  <a:gd name="T18" fmla="*/ 48 w 59"/>
                  <a:gd name="T19" fmla="*/ 61 h 83"/>
                  <a:gd name="T20" fmla="*/ 48 w 59"/>
                  <a:gd name="T21" fmla="*/ 0 h 83"/>
                  <a:gd name="T22" fmla="*/ 59 w 59"/>
                  <a:gd name="T23" fmla="*/ 0 h 83"/>
                  <a:gd name="T24" fmla="*/ 59 w 59"/>
                  <a:gd name="T25" fmla="*/ 8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59" y="82"/>
                    </a:moveTo>
                    <a:cubicBezTo>
                      <a:pt x="49" y="82"/>
                      <a:pt x="49" y="82"/>
                      <a:pt x="49" y="82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0" y="79"/>
                      <a:pt x="32" y="83"/>
                      <a:pt x="22" y="83"/>
                    </a:cubicBezTo>
                    <a:cubicBezTo>
                      <a:pt x="8" y="83"/>
                      <a:pt x="0" y="75"/>
                      <a:pt x="0" y="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8"/>
                      <a:pt x="15" y="74"/>
                      <a:pt x="25" y="74"/>
                    </a:cubicBezTo>
                    <a:cubicBezTo>
                      <a:pt x="33" y="74"/>
                      <a:pt x="40" y="70"/>
                      <a:pt x="48" y="6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9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/>
              </p:cNvSpPr>
              <p:nvPr userDrawn="1"/>
            </p:nvSpPr>
            <p:spPr bwMode="black">
              <a:xfrm>
                <a:off x="2547938" y="868363"/>
                <a:ext cx="46038" cy="101600"/>
              </a:xfrm>
              <a:custGeom>
                <a:avLst/>
                <a:gdLst>
                  <a:gd name="T0" fmla="*/ 0 w 38"/>
                  <a:gd name="T1" fmla="*/ 1 h 83"/>
                  <a:gd name="T2" fmla="*/ 12 w 38"/>
                  <a:gd name="T3" fmla="*/ 1 h 83"/>
                  <a:gd name="T4" fmla="*/ 12 w 38"/>
                  <a:gd name="T5" fmla="*/ 20 h 83"/>
                  <a:gd name="T6" fmla="*/ 35 w 38"/>
                  <a:gd name="T7" fmla="*/ 0 h 83"/>
                  <a:gd name="T8" fmla="*/ 38 w 38"/>
                  <a:gd name="T9" fmla="*/ 0 h 83"/>
                  <a:gd name="T10" fmla="*/ 38 w 38"/>
                  <a:gd name="T11" fmla="*/ 11 h 83"/>
                  <a:gd name="T12" fmla="*/ 37 w 38"/>
                  <a:gd name="T13" fmla="*/ 11 h 83"/>
                  <a:gd name="T14" fmla="*/ 12 w 38"/>
                  <a:gd name="T15" fmla="*/ 37 h 83"/>
                  <a:gd name="T16" fmla="*/ 12 w 38"/>
                  <a:gd name="T17" fmla="*/ 83 h 83"/>
                  <a:gd name="T18" fmla="*/ 0 w 38"/>
                  <a:gd name="T19" fmla="*/ 83 h 83"/>
                  <a:gd name="T20" fmla="*/ 0 w 38"/>
                  <a:gd name="T21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83">
                    <a:moveTo>
                      <a:pt x="0" y="1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7" y="6"/>
                      <a:pt x="25" y="0"/>
                      <a:pt x="35" y="0"/>
                    </a:cubicBezTo>
                    <a:cubicBezTo>
                      <a:pt x="36" y="0"/>
                      <a:pt x="37" y="0"/>
                      <a:pt x="38" y="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26" y="11"/>
                      <a:pt x="17" y="20"/>
                      <a:pt x="12" y="37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0" y="83"/>
                      <a:pt x="0" y="83"/>
                      <a:pt x="0" y="83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 userDrawn="1"/>
            </p:nvSpPr>
            <p:spPr bwMode="black">
              <a:xfrm>
                <a:off x="2600325" y="868363"/>
                <a:ext cx="74613" cy="103188"/>
              </a:xfrm>
              <a:custGeom>
                <a:avLst/>
                <a:gdLst>
                  <a:gd name="T0" fmla="*/ 22 w 62"/>
                  <a:gd name="T1" fmla="*/ 85 h 85"/>
                  <a:gd name="T2" fmla="*/ 0 w 62"/>
                  <a:gd name="T3" fmla="*/ 63 h 85"/>
                  <a:gd name="T4" fmla="*/ 49 w 62"/>
                  <a:gd name="T5" fmla="*/ 29 h 85"/>
                  <a:gd name="T6" fmla="*/ 49 w 62"/>
                  <a:gd name="T7" fmla="*/ 23 h 85"/>
                  <a:gd name="T8" fmla="*/ 32 w 62"/>
                  <a:gd name="T9" fmla="*/ 10 h 85"/>
                  <a:gd name="T10" fmla="*/ 12 w 62"/>
                  <a:gd name="T11" fmla="*/ 23 h 85"/>
                  <a:gd name="T12" fmla="*/ 2 w 62"/>
                  <a:gd name="T13" fmla="*/ 18 h 85"/>
                  <a:gd name="T14" fmla="*/ 33 w 62"/>
                  <a:gd name="T15" fmla="*/ 0 h 85"/>
                  <a:gd name="T16" fmla="*/ 60 w 62"/>
                  <a:gd name="T17" fmla="*/ 25 h 85"/>
                  <a:gd name="T18" fmla="*/ 60 w 62"/>
                  <a:gd name="T19" fmla="*/ 71 h 85"/>
                  <a:gd name="T20" fmla="*/ 62 w 62"/>
                  <a:gd name="T21" fmla="*/ 83 h 85"/>
                  <a:gd name="T22" fmla="*/ 62 w 62"/>
                  <a:gd name="T23" fmla="*/ 84 h 85"/>
                  <a:gd name="T24" fmla="*/ 50 w 62"/>
                  <a:gd name="T25" fmla="*/ 84 h 85"/>
                  <a:gd name="T26" fmla="*/ 48 w 62"/>
                  <a:gd name="T27" fmla="*/ 73 h 85"/>
                  <a:gd name="T28" fmla="*/ 22 w 62"/>
                  <a:gd name="T29" fmla="*/ 85 h 85"/>
                  <a:gd name="T30" fmla="*/ 49 w 62"/>
                  <a:gd name="T31" fmla="*/ 40 h 85"/>
                  <a:gd name="T32" fmla="*/ 11 w 62"/>
                  <a:gd name="T33" fmla="*/ 63 h 85"/>
                  <a:gd name="T34" fmla="*/ 24 w 62"/>
                  <a:gd name="T35" fmla="*/ 75 h 85"/>
                  <a:gd name="T36" fmla="*/ 49 w 62"/>
                  <a:gd name="T37" fmla="*/ 63 h 85"/>
                  <a:gd name="T38" fmla="*/ 49 w 62"/>
                  <a:gd name="T39" fmla="*/ 4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" h="85">
                    <a:moveTo>
                      <a:pt x="22" y="85"/>
                    </a:moveTo>
                    <a:cubicBezTo>
                      <a:pt x="9" y="85"/>
                      <a:pt x="0" y="76"/>
                      <a:pt x="0" y="63"/>
                    </a:cubicBezTo>
                    <a:cubicBezTo>
                      <a:pt x="0" y="45"/>
                      <a:pt x="15" y="36"/>
                      <a:pt x="49" y="29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6"/>
                      <a:pt x="42" y="10"/>
                      <a:pt x="32" y="10"/>
                    </a:cubicBezTo>
                    <a:cubicBezTo>
                      <a:pt x="24" y="10"/>
                      <a:pt x="16" y="15"/>
                      <a:pt x="12" y="23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8" y="6"/>
                      <a:pt x="19" y="0"/>
                      <a:pt x="33" y="0"/>
                    </a:cubicBezTo>
                    <a:cubicBezTo>
                      <a:pt x="50" y="0"/>
                      <a:pt x="60" y="9"/>
                      <a:pt x="60" y="25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60" y="75"/>
                      <a:pt x="61" y="79"/>
                      <a:pt x="62" y="83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8" y="73"/>
                      <a:pt x="48" y="73"/>
                      <a:pt x="48" y="73"/>
                    </a:cubicBezTo>
                    <a:cubicBezTo>
                      <a:pt x="41" y="81"/>
                      <a:pt x="32" y="85"/>
                      <a:pt x="22" y="85"/>
                    </a:cubicBezTo>
                    <a:close/>
                    <a:moveTo>
                      <a:pt x="49" y="40"/>
                    </a:moveTo>
                    <a:cubicBezTo>
                      <a:pt x="23" y="45"/>
                      <a:pt x="11" y="51"/>
                      <a:pt x="11" y="63"/>
                    </a:cubicBezTo>
                    <a:cubicBezTo>
                      <a:pt x="11" y="70"/>
                      <a:pt x="16" y="75"/>
                      <a:pt x="24" y="75"/>
                    </a:cubicBezTo>
                    <a:cubicBezTo>
                      <a:pt x="32" y="75"/>
                      <a:pt x="39" y="71"/>
                      <a:pt x="49" y="63"/>
                    </a:cubicBezTo>
                    <a:lnTo>
                      <a:pt x="4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/>
              <p:cNvSpPr>
                <a:spLocks/>
              </p:cNvSpPr>
              <p:nvPr userDrawn="1"/>
            </p:nvSpPr>
            <p:spPr bwMode="black">
              <a:xfrm>
                <a:off x="2698750" y="868363"/>
                <a:ext cx="71438" cy="101600"/>
              </a:xfrm>
              <a:custGeom>
                <a:avLst/>
                <a:gdLst>
                  <a:gd name="T0" fmla="*/ 0 w 59"/>
                  <a:gd name="T1" fmla="*/ 2 h 84"/>
                  <a:gd name="T2" fmla="*/ 11 w 59"/>
                  <a:gd name="T3" fmla="*/ 2 h 84"/>
                  <a:gd name="T4" fmla="*/ 11 w 59"/>
                  <a:gd name="T5" fmla="*/ 14 h 84"/>
                  <a:gd name="T6" fmla="*/ 38 w 59"/>
                  <a:gd name="T7" fmla="*/ 0 h 84"/>
                  <a:gd name="T8" fmla="*/ 59 w 59"/>
                  <a:gd name="T9" fmla="*/ 23 h 84"/>
                  <a:gd name="T10" fmla="*/ 59 w 59"/>
                  <a:gd name="T11" fmla="*/ 84 h 84"/>
                  <a:gd name="T12" fmla="*/ 48 w 59"/>
                  <a:gd name="T13" fmla="*/ 84 h 84"/>
                  <a:gd name="T14" fmla="*/ 48 w 59"/>
                  <a:gd name="T15" fmla="*/ 28 h 84"/>
                  <a:gd name="T16" fmla="*/ 35 w 59"/>
                  <a:gd name="T17" fmla="*/ 10 h 84"/>
                  <a:gd name="T18" fmla="*/ 11 w 59"/>
                  <a:gd name="T19" fmla="*/ 23 h 84"/>
                  <a:gd name="T20" fmla="*/ 11 w 59"/>
                  <a:gd name="T21" fmla="*/ 84 h 84"/>
                  <a:gd name="T22" fmla="*/ 0 w 59"/>
                  <a:gd name="T23" fmla="*/ 84 h 84"/>
                  <a:gd name="T24" fmla="*/ 0 w 59"/>
                  <a:gd name="T25" fmla="*/ 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4">
                    <a:moveTo>
                      <a:pt x="0" y="2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9" y="5"/>
                      <a:pt x="28" y="0"/>
                      <a:pt x="38" y="0"/>
                    </a:cubicBezTo>
                    <a:cubicBezTo>
                      <a:pt x="51" y="0"/>
                      <a:pt x="59" y="9"/>
                      <a:pt x="59" y="23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5" y="10"/>
                      <a:pt x="35" y="10"/>
                    </a:cubicBezTo>
                    <a:cubicBezTo>
                      <a:pt x="27" y="10"/>
                      <a:pt x="19" y="14"/>
                      <a:pt x="11" y="23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/>
              <p:cNvSpPr>
                <a:spLocks/>
              </p:cNvSpPr>
              <p:nvPr userDrawn="1"/>
            </p:nvSpPr>
            <p:spPr bwMode="black">
              <a:xfrm>
                <a:off x="2789238" y="868363"/>
                <a:ext cx="76200" cy="103188"/>
              </a:xfrm>
              <a:custGeom>
                <a:avLst/>
                <a:gdLst>
                  <a:gd name="T0" fmla="*/ 33 w 64"/>
                  <a:gd name="T1" fmla="*/ 85 h 85"/>
                  <a:gd name="T2" fmla="*/ 0 w 64"/>
                  <a:gd name="T3" fmla="*/ 43 h 85"/>
                  <a:gd name="T4" fmla="*/ 33 w 64"/>
                  <a:gd name="T5" fmla="*/ 0 h 85"/>
                  <a:gd name="T6" fmla="*/ 63 w 64"/>
                  <a:gd name="T7" fmla="*/ 22 h 85"/>
                  <a:gd name="T8" fmla="*/ 52 w 64"/>
                  <a:gd name="T9" fmla="*/ 26 h 85"/>
                  <a:gd name="T10" fmla="*/ 33 w 64"/>
                  <a:gd name="T11" fmla="*/ 10 h 85"/>
                  <a:gd name="T12" fmla="*/ 12 w 64"/>
                  <a:gd name="T13" fmla="*/ 43 h 85"/>
                  <a:gd name="T14" fmla="*/ 33 w 64"/>
                  <a:gd name="T15" fmla="*/ 76 h 85"/>
                  <a:gd name="T16" fmla="*/ 55 w 64"/>
                  <a:gd name="T17" fmla="*/ 59 h 85"/>
                  <a:gd name="T18" fmla="*/ 64 w 64"/>
                  <a:gd name="T19" fmla="*/ 64 h 85"/>
                  <a:gd name="T20" fmla="*/ 33 w 64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5">
                    <a:moveTo>
                      <a:pt x="33" y="85"/>
                    </a:moveTo>
                    <a:cubicBezTo>
                      <a:pt x="12" y="85"/>
                      <a:pt x="0" y="71"/>
                      <a:pt x="0" y="43"/>
                    </a:cubicBezTo>
                    <a:cubicBezTo>
                      <a:pt x="0" y="16"/>
                      <a:pt x="13" y="0"/>
                      <a:pt x="33" y="0"/>
                    </a:cubicBezTo>
                    <a:cubicBezTo>
                      <a:pt x="47" y="0"/>
                      <a:pt x="58" y="8"/>
                      <a:pt x="63" y="22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48" y="16"/>
                      <a:pt x="41" y="10"/>
                      <a:pt x="33" y="10"/>
                    </a:cubicBezTo>
                    <a:cubicBezTo>
                      <a:pt x="19" y="10"/>
                      <a:pt x="12" y="21"/>
                      <a:pt x="12" y="43"/>
                    </a:cubicBezTo>
                    <a:cubicBezTo>
                      <a:pt x="12" y="65"/>
                      <a:pt x="19" y="76"/>
                      <a:pt x="33" y="76"/>
                    </a:cubicBezTo>
                    <a:cubicBezTo>
                      <a:pt x="42" y="76"/>
                      <a:pt x="50" y="70"/>
                      <a:pt x="55" y="59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58" y="79"/>
                      <a:pt x="47" y="85"/>
                      <a:pt x="3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"/>
              <p:cNvSpPr>
                <a:spLocks noEditPoints="1"/>
              </p:cNvSpPr>
              <p:nvPr userDrawn="1"/>
            </p:nvSpPr>
            <p:spPr bwMode="black">
              <a:xfrm>
                <a:off x="2874963" y="868363"/>
                <a:ext cx="79375" cy="103188"/>
              </a:xfrm>
              <a:custGeom>
                <a:avLst/>
                <a:gdLst>
                  <a:gd name="T0" fmla="*/ 66 w 66"/>
                  <a:gd name="T1" fmla="*/ 66 h 85"/>
                  <a:gd name="T2" fmla="*/ 33 w 66"/>
                  <a:gd name="T3" fmla="*/ 85 h 85"/>
                  <a:gd name="T4" fmla="*/ 0 w 66"/>
                  <a:gd name="T5" fmla="*/ 43 h 85"/>
                  <a:gd name="T6" fmla="*/ 32 w 66"/>
                  <a:gd name="T7" fmla="*/ 0 h 85"/>
                  <a:gd name="T8" fmla="*/ 64 w 66"/>
                  <a:gd name="T9" fmla="*/ 42 h 85"/>
                  <a:gd name="T10" fmla="*/ 64 w 66"/>
                  <a:gd name="T11" fmla="*/ 45 h 85"/>
                  <a:gd name="T12" fmla="*/ 12 w 66"/>
                  <a:gd name="T13" fmla="*/ 45 h 85"/>
                  <a:gd name="T14" fmla="*/ 12 w 66"/>
                  <a:gd name="T15" fmla="*/ 48 h 85"/>
                  <a:gd name="T16" fmla="*/ 34 w 66"/>
                  <a:gd name="T17" fmla="*/ 76 h 85"/>
                  <a:gd name="T18" fmla="*/ 57 w 66"/>
                  <a:gd name="T19" fmla="*/ 61 h 85"/>
                  <a:gd name="T20" fmla="*/ 66 w 66"/>
                  <a:gd name="T21" fmla="*/ 66 h 85"/>
                  <a:gd name="T22" fmla="*/ 52 w 66"/>
                  <a:gd name="T23" fmla="*/ 36 h 85"/>
                  <a:gd name="T24" fmla="*/ 32 w 66"/>
                  <a:gd name="T25" fmla="*/ 10 h 85"/>
                  <a:gd name="T26" fmla="*/ 12 w 66"/>
                  <a:gd name="T27" fmla="*/ 36 h 85"/>
                  <a:gd name="T28" fmla="*/ 52 w 66"/>
                  <a:gd name="T29" fmla="*/ 3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85">
                    <a:moveTo>
                      <a:pt x="66" y="66"/>
                    </a:moveTo>
                    <a:cubicBezTo>
                      <a:pt x="59" y="79"/>
                      <a:pt x="49" y="85"/>
                      <a:pt x="33" y="85"/>
                    </a:cubicBezTo>
                    <a:cubicBezTo>
                      <a:pt x="12" y="85"/>
                      <a:pt x="0" y="71"/>
                      <a:pt x="0" y="43"/>
                    </a:cubicBezTo>
                    <a:cubicBezTo>
                      <a:pt x="0" y="16"/>
                      <a:pt x="12" y="0"/>
                      <a:pt x="32" y="0"/>
                    </a:cubicBezTo>
                    <a:cubicBezTo>
                      <a:pt x="52" y="0"/>
                      <a:pt x="64" y="15"/>
                      <a:pt x="64" y="42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65"/>
                      <a:pt x="21" y="76"/>
                      <a:pt x="34" y="76"/>
                    </a:cubicBezTo>
                    <a:cubicBezTo>
                      <a:pt x="44" y="76"/>
                      <a:pt x="53" y="71"/>
                      <a:pt x="57" y="61"/>
                    </a:cubicBezTo>
                    <a:lnTo>
                      <a:pt x="66" y="66"/>
                    </a:lnTo>
                    <a:close/>
                    <a:moveTo>
                      <a:pt x="52" y="36"/>
                    </a:moveTo>
                    <a:cubicBezTo>
                      <a:pt x="52" y="19"/>
                      <a:pt x="44" y="10"/>
                      <a:pt x="32" y="10"/>
                    </a:cubicBezTo>
                    <a:cubicBezTo>
                      <a:pt x="20" y="10"/>
                      <a:pt x="12" y="19"/>
                      <a:pt x="12" y="36"/>
                    </a:cubicBezTo>
                    <a:lnTo>
                      <a:pt x="5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5"/>
              <p:cNvSpPr>
                <a:spLocks/>
              </p:cNvSpPr>
              <p:nvPr userDrawn="1"/>
            </p:nvSpPr>
            <p:spPr bwMode="black">
              <a:xfrm>
                <a:off x="2968625" y="941388"/>
                <a:ext cx="25400" cy="31750"/>
              </a:xfrm>
              <a:custGeom>
                <a:avLst/>
                <a:gdLst>
                  <a:gd name="T0" fmla="*/ 0 w 16"/>
                  <a:gd name="T1" fmla="*/ 0 h 20"/>
                  <a:gd name="T2" fmla="*/ 16 w 16"/>
                  <a:gd name="T3" fmla="*/ 0 h 20"/>
                  <a:gd name="T4" fmla="*/ 16 w 16"/>
                  <a:gd name="T5" fmla="*/ 2 h 20"/>
                  <a:gd name="T6" fmla="*/ 9 w 16"/>
                  <a:gd name="T7" fmla="*/ 2 h 20"/>
                  <a:gd name="T8" fmla="*/ 9 w 16"/>
                  <a:gd name="T9" fmla="*/ 20 h 20"/>
                  <a:gd name="T10" fmla="*/ 6 w 16"/>
                  <a:gd name="T11" fmla="*/ 20 h 20"/>
                  <a:gd name="T12" fmla="*/ 6 w 16"/>
                  <a:gd name="T13" fmla="*/ 2 h 20"/>
                  <a:gd name="T14" fmla="*/ 0 w 16"/>
                  <a:gd name="T15" fmla="*/ 2 h 20"/>
                  <a:gd name="T16" fmla="*/ 0 w 16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16" y="0"/>
                    </a:lnTo>
                    <a:lnTo>
                      <a:pt x="16" y="2"/>
                    </a:lnTo>
                    <a:lnTo>
                      <a:pt x="9" y="2"/>
                    </a:lnTo>
                    <a:lnTo>
                      <a:pt x="9" y="20"/>
                    </a:lnTo>
                    <a:lnTo>
                      <a:pt x="6" y="2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6"/>
              <p:cNvSpPr>
                <a:spLocks/>
              </p:cNvSpPr>
              <p:nvPr userDrawn="1"/>
            </p:nvSpPr>
            <p:spPr bwMode="black">
              <a:xfrm>
                <a:off x="3001963" y="941388"/>
                <a:ext cx="30163" cy="31750"/>
              </a:xfrm>
              <a:custGeom>
                <a:avLst/>
                <a:gdLst>
                  <a:gd name="T0" fmla="*/ 22 w 25"/>
                  <a:gd name="T1" fmla="*/ 26 h 26"/>
                  <a:gd name="T2" fmla="*/ 22 w 25"/>
                  <a:gd name="T3" fmla="*/ 11 h 26"/>
                  <a:gd name="T4" fmla="*/ 22 w 25"/>
                  <a:gd name="T5" fmla="*/ 4 h 26"/>
                  <a:gd name="T6" fmla="*/ 22 w 25"/>
                  <a:gd name="T7" fmla="*/ 4 h 26"/>
                  <a:gd name="T8" fmla="*/ 14 w 25"/>
                  <a:gd name="T9" fmla="*/ 26 h 26"/>
                  <a:gd name="T10" fmla="*/ 11 w 25"/>
                  <a:gd name="T11" fmla="*/ 26 h 26"/>
                  <a:gd name="T12" fmla="*/ 3 w 25"/>
                  <a:gd name="T13" fmla="*/ 4 h 26"/>
                  <a:gd name="T14" fmla="*/ 3 w 25"/>
                  <a:gd name="T15" fmla="*/ 4 h 26"/>
                  <a:gd name="T16" fmla="*/ 3 w 25"/>
                  <a:gd name="T17" fmla="*/ 11 h 26"/>
                  <a:gd name="T18" fmla="*/ 3 w 25"/>
                  <a:gd name="T19" fmla="*/ 26 h 26"/>
                  <a:gd name="T20" fmla="*/ 0 w 25"/>
                  <a:gd name="T21" fmla="*/ 26 h 26"/>
                  <a:gd name="T22" fmla="*/ 0 w 25"/>
                  <a:gd name="T23" fmla="*/ 0 h 26"/>
                  <a:gd name="T24" fmla="*/ 5 w 25"/>
                  <a:gd name="T25" fmla="*/ 0 h 26"/>
                  <a:gd name="T26" fmla="*/ 13 w 25"/>
                  <a:gd name="T27" fmla="*/ 22 h 26"/>
                  <a:gd name="T28" fmla="*/ 13 w 25"/>
                  <a:gd name="T29" fmla="*/ 22 h 26"/>
                  <a:gd name="T30" fmla="*/ 20 w 25"/>
                  <a:gd name="T31" fmla="*/ 0 h 26"/>
                  <a:gd name="T32" fmla="*/ 25 w 25"/>
                  <a:gd name="T33" fmla="*/ 0 h 26"/>
                  <a:gd name="T34" fmla="*/ 25 w 25"/>
                  <a:gd name="T35" fmla="*/ 26 h 26"/>
                  <a:gd name="T36" fmla="*/ 22 w 25"/>
                  <a:gd name="T3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22" y="26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7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7"/>
                      <a:pt x="3" y="10"/>
                      <a:pt x="3" y="11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26"/>
                      <a:pt x="25" y="26"/>
                      <a:pt x="25" y="26"/>
                    </a:cubicBezTo>
                    <a:lnTo>
                      <a:pt x="2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7"/>
              <p:cNvSpPr>
                <a:spLocks noEditPoints="1"/>
              </p:cNvSpPr>
              <p:nvPr userDrawn="1"/>
            </p:nvSpPr>
            <p:spPr bwMode="black">
              <a:xfrm>
                <a:off x="2230438" y="1016000"/>
                <a:ext cx="39688" cy="41275"/>
              </a:xfrm>
              <a:custGeom>
                <a:avLst/>
                <a:gdLst>
                  <a:gd name="T0" fmla="*/ 8 w 33"/>
                  <a:gd name="T1" fmla="*/ 30 h 34"/>
                  <a:gd name="T2" fmla="*/ 10 w 33"/>
                  <a:gd name="T3" fmla="*/ 32 h 34"/>
                  <a:gd name="T4" fmla="*/ 12 w 33"/>
                  <a:gd name="T5" fmla="*/ 33 h 34"/>
                  <a:gd name="T6" fmla="*/ 11 w 33"/>
                  <a:gd name="T7" fmla="*/ 34 h 34"/>
                  <a:gd name="T8" fmla="*/ 6 w 33"/>
                  <a:gd name="T9" fmla="*/ 33 h 34"/>
                  <a:gd name="T10" fmla="*/ 1 w 33"/>
                  <a:gd name="T11" fmla="*/ 33 h 34"/>
                  <a:gd name="T12" fmla="*/ 0 w 33"/>
                  <a:gd name="T13" fmla="*/ 33 h 34"/>
                  <a:gd name="T14" fmla="*/ 3 w 33"/>
                  <a:gd name="T15" fmla="*/ 32 h 34"/>
                  <a:gd name="T16" fmla="*/ 6 w 33"/>
                  <a:gd name="T17" fmla="*/ 28 h 34"/>
                  <a:gd name="T18" fmla="*/ 16 w 33"/>
                  <a:gd name="T19" fmla="*/ 2 h 34"/>
                  <a:gd name="T20" fmla="*/ 17 w 33"/>
                  <a:gd name="T21" fmla="*/ 0 h 34"/>
                  <a:gd name="T22" fmla="*/ 18 w 33"/>
                  <a:gd name="T23" fmla="*/ 3 h 34"/>
                  <a:gd name="T24" fmla="*/ 28 w 33"/>
                  <a:gd name="T25" fmla="*/ 27 h 34"/>
                  <a:gd name="T26" fmla="*/ 31 w 33"/>
                  <a:gd name="T27" fmla="*/ 32 h 34"/>
                  <a:gd name="T28" fmla="*/ 33 w 33"/>
                  <a:gd name="T29" fmla="*/ 33 h 34"/>
                  <a:gd name="T30" fmla="*/ 32 w 33"/>
                  <a:gd name="T31" fmla="*/ 33 h 34"/>
                  <a:gd name="T32" fmla="*/ 27 w 33"/>
                  <a:gd name="T33" fmla="*/ 33 h 34"/>
                  <a:gd name="T34" fmla="*/ 20 w 33"/>
                  <a:gd name="T35" fmla="*/ 33 h 34"/>
                  <a:gd name="T36" fmla="*/ 19 w 33"/>
                  <a:gd name="T37" fmla="*/ 33 h 34"/>
                  <a:gd name="T38" fmla="*/ 21 w 33"/>
                  <a:gd name="T39" fmla="*/ 32 h 34"/>
                  <a:gd name="T40" fmla="*/ 23 w 33"/>
                  <a:gd name="T41" fmla="*/ 31 h 34"/>
                  <a:gd name="T42" fmla="*/ 22 w 33"/>
                  <a:gd name="T43" fmla="*/ 28 h 34"/>
                  <a:gd name="T44" fmla="*/ 20 w 33"/>
                  <a:gd name="T45" fmla="*/ 22 h 34"/>
                  <a:gd name="T46" fmla="*/ 19 w 33"/>
                  <a:gd name="T47" fmla="*/ 21 h 34"/>
                  <a:gd name="T48" fmla="*/ 11 w 33"/>
                  <a:gd name="T49" fmla="*/ 21 h 34"/>
                  <a:gd name="T50" fmla="*/ 10 w 33"/>
                  <a:gd name="T51" fmla="*/ 22 h 34"/>
                  <a:gd name="T52" fmla="*/ 9 w 33"/>
                  <a:gd name="T53" fmla="*/ 26 h 34"/>
                  <a:gd name="T54" fmla="*/ 8 w 33"/>
                  <a:gd name="T55" fmla="*/ 30 h 34"/>
                  <a:gd name="T56" fmla="*/ 11 w 33"/>
                  <a:gd name="T57" fmla="*/ 19 h 34"/>
                  <a:gd name="T58" fmla="*/ 12 w 33"/>
                  <a:gd name="T59" fmla="*/ 20 h 34"/>
                  <a:gd name="T60" fmla="*/ 18 w 33"/>
                  <a:gd name="T61" fmla="*/ 20 h 34"/>
                  <a:gd name="T62" fmla="*/ 19 w 33"/>
                  <a:gd name="T63" fmla="*/ 19 h 34"/>
                  <a:gd name="T64" fmla="*/ 19 w 33"/>
                  <a:gd name="T65" fmla="*/ 19 h 34"/>
                  <a:gd name="T66" fmla="*/ 15 w 33"/>
                  <a:gd name="T67" fmla="*/ 10 h 34"/>
                  <a:gd name="T68" fmla="*/ 15 w 33"/>
                  <a:gd name="T69" fmla="*/ 9 h 34"/>
                  <a:gd name="T70" fmla="*/ 15 w 33"/>
                  <a:gd name="T71" fmla="*/ 10 h 34"/>
                  <a:gd name="T72" fmla="*/ 12 w 33"/>
                  <a:gd name="T73" fmla="*/ 19 h 34"/>
                  <a:gd name="T74" fmla="*/ 11 w 33"/>
                  <a:gd name="T75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" h="34">
                    <a:moveTo>
                      <a:pt x="8" y="30"/>
                    </a:moveTo>
                    <a:cubicBezTo>
                      <a:pt x="8" y="31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2" y="33"/>
                    </a:cubicBezTo>
                    <a:cubicBezTo>
                      <a:pt x="12" y="33"/>
                      <a:pt x="12" y="34"/>
                      <a:pt x="11" y="34"/>
                    </a:cubicBezTo>
                    <a:cubicBezTo>
                      <a:pt x="10" y="34"/>
                      <a:pt x="8" y="33"/>
                      <a:pt x="6" y="33"/>
                    </a:cubicBezTo>
                    <a:cubicBezTo>
                      <a:pt x="4" y="33"/>
                      <a:pt x="2" y="33"/>
                      <a:pt x="1" y="33"/>
                    </a:cubicBezTo>
                    <a:cubicBezTo>
                      <a:pt x="1" y="33"/>
                      <a:pt x="0" y="33"/>
                      <a:pt x="0" y="33"/>
                    </a:cubicBezTo>
                    <a:cubicBezTo>
                      <a:pt x="0" y="32"/>
                      <a:pt x="2" y="32"/>
                      <a:pt x="3" y="32"/>
                    </a:cubicBezTo>
                    <a:cubicBezTo>
                      <a:pt x="4" y="31"/>
                      <a:pt x="5" y="30"/>
                      <a:pt x="6" y="2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0"/>
                      <a:pt x="17" y="0"/>
                    </a:cubicBezTo>
                    <a:cubicBezTo>
                      <a:pt x="18" y="0"/>
                      <a:pt x="18" y="1"/>
                      <a:pt x="18" y="3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9"/>
                      <a:pt x="30" y="31"/>
                      <a:pt x="31" y="32"/>
                    </a:cubicBezTo>
                    <a:cubicBezTo>
                      <a:pt x="32" y="32"/>
                      <a:pt x="33" y="32"/>
                      <a:pt x="33" y="33"/>
                    </a:cubicBezTo>
                    <a:cubicBezTo>
                      <a:pt x="33" y="33"/>
                      <a:pt x="33" y="33"/>
                      <a:pt x="32" y="33"/>
                    </a:cubicBezTo>
                    <a:cubicBezTo>
                      <a:pt x="31" y="33"/>
                      <a:pt x="29" y="33"/>
                      <a:pt x="27" y="33"/>
                    </a:cubicBezTo>
                    <a:cubicBezTo>
                      <a:pt x="23" y="33"/>
                      <a:pt x="21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2"/>
                      <a:pt x="20" y="32"/>
                      <a:pt x="21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0"/>
                      <a:pt x="23" y="29"/>
                      <a:pt x="22" y="2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2"/>
                      <a:pt x="20" y="21"/>
                      <a:pt x="1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8" y="28"/>
                      <a:pt x="8" y="30"/>
                      <a:pt x="8" y="30"/>
                    </a:cubicBezTo>
                    <a:close/>
                    <a:moveTo>
                      <a:pt x="11" y="19"/>
                    </a:moveTo>
                    <a:cubicBezTo>
                      <a:pt x="11" y="19"/>
                      <a:pt x="12" y="20"/>
                      <a:pt x="12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1" y="19"/>
                      <a:pt x="11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8"/>
              <p:cNvSpPr>
                <a:spLocks/>
              </p:cNvSpPr>
              <p:nvPr userDrawn="1"/>
            </p:nvSpPr>
            <p:spPr bwMode="black">
              <a:xfrm>
                <a:off x="2286000" y="1017588"/>
                <a:ext cx="30163" cy="38100"/>
              </a:xfrm>
              <a:custGeom>
                <a:avLst/>
                <a:gdLst>
                  <a:gd name="T0" fmla="*/ 14 w 25"/>
                  <a:gd name="T1" fmla="*/ 31 h 32"/>
                  <a:gd name="T2" fmla="*/ 20 w 25"/>
                  <a:gd name="T3" fmla="*/ 29 h 32"/>
                  <a:gd name="T4" fmla="*/ 24 w 25"/>
                  <a:gd name="T5" fmla="*/ 25 h 32"/>
                  <a:gd name="T6" fmla="*/ 25 w 25"/>
                  <a:gd name="T7" fmla="*/ 25 h 32"/>
                  <a:gd name="T8" fmla="*/ 25 w 25"/>
                  <a:gd name="T9" fmla="*/ 26 h 32"/>
                  <a:gd name="T10" fmla="*/ 24 w 25"/>
                  <a:gd name="T11" fmla="*/ 31 h 32"/>
                  <a:gd name="T12" fmla="*/ 23 w 25"/>
                  <a:gd name="T13" fmla="*/ 32 h 32"/>
                  <a:gd name="T14" fmla="*/ 7 w 25"/>
                  <a:gd name="T15" fmla="*/ 32 h 32"/>
                  <a:gd name="T16" fmla="*/ 1 w 25"/>
                  <a:gd name="T17" fmla="*/ 32 h 32"/>
                  <a:gd name="T18" fmla="*/ 0 w 25"/>
                  <a:gd name="T19" fmla="*/ 31 h 32"/>
                  <a:gd name="T20" fmla="*/ 2 w 25"/>
                  <a:gd name="T21" fmla="*/ 31 h 32"/>
                  <a:gd name="T22" fmla="*/ 4 w 25"/>
                  <a:gd name="T23" fmla="*/ 28 h 32"/>
                  <a:gd name="T24" fmla="*/ 4 w 25"/>
                  <a:gd name="T25" fmla="*/ 4 h 32"/>
                  <a:gd name="T26" fmla="*/ 3 w 25"/>
                  <a:gd name="T27" fmla="*/ 2 h 32"/>
                  <a:gd name="T28" fmla="*/ 0 w 25"/>
                  <a:gd name="T29" fmla="*/ 1 h 32"/>
                  <a:gd name="T30" fmla="*/ 1 w 25"/>
                  <a:gd name="T31" fmla="*/ 0 h 32"/>
                  <a:gd name="T32" fmla="*/ 7 w 25"/>
                  <a:gd name="T33" fmla="*/ 1 h 32"/>
                  <a:gd name="T34" fmla="*/ 14 w 25"/>
                  <a:gd name="T35" fmla="*/ 0 h 32"/>
                  <a:gd name="T36" fmla="*/ 14 w 25"/>
                  <a:gd name="T37" fmla="*/ 1 h 32"/>
                  <a:gd name="T38" fmla="*/ 12 w 25"/>
                  <a:gd name="T39" fmla="*/ 2 h 32"/>
                  <a:gd name="T40" fmla="*/ 10 w 25"/>
                  <a:gd name="T41" fmla="*/ 4 h 32"/>
                  <a:gd name="T42" fmla="*/ 10 w 25"/>
                  <a:gd name="T43" fmla="*/ 28 h 32"/>
                  <a:gd name="T44" fmla="*/ 14 w 25"/>
                  <a:gd name="T45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32">
                    <a:moveTo>
                      <a:pt x="14" y="31"/>
                    </a:moveTo>
                    <a:cubicBezTo>
                      <a:pt x="17" y="31"/>
                      <a:pt x="19" y="30"/>
                      <a:pt x="20" y="29"/>
                    </a:cubicBezTo>
                    <a:cubicBezTo>
                      <a:pt x="22" y="26"/>
                      <a:pt x="23" y="25"/>
                      <a:pt x="24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5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0" y="32"/>
                      <a:pt x="14" y="32"/>
                      <a:pt x="7" y="32"/>
                    </a:cubicBezTo>
                    <a:cubicBezTo>
                      <a:pt x="4" y="32"/>
                      <a:pt x="2" y="32"/>
                      <a:pt x="1" y="32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31"/>
                      <a:pt x="1" y="31"/>
                      <a:pt x="2" y="31"/>
                    </a:cubicBezTo>
                    <a:cubicBezTo>
                      <a:pt x="4" y="30"/>
                      <a:pt x="4" y="30"/>
                      <a:pt x="4" y="28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4" y="1"/>
                      <a:pt x="7" y="1"/>
                    </a:cubicBezTo>
                    <a:cubicBezTo>
                      <a:pt x="11" y="1"/>
                      <a:pt x="13" y="0"/>
                      <a:pt x="14" y="0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0" y="2"/>
                      <a:pt x="10" y="2"/>
                      <a:pt x="10" y="4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1"/>
                      <a:pt x="1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9"/>
              <p:cNvSpPr>
                <a:spLocks noEditPoints="1"/>
              </p:cNvSpPr>
              <p:nvPr userDrawn="1"/>
            </p:nvSpPr>
            <p:spPr bwMode="black">
              <a:xfrm>
                <a:off x="2317750" y="1017588"/>
                <a:ext cx="14288" cy="39688"/>
              </a:xfrm>
              <a:custGeom>
                <a:avLst/>
                <a:gdLst>
                  <a:gd name="T0" fmla="*/ 10 w 12"/>
                  <a:gd name="T1" fmla="*/ 31 h 33"/>
                  <a:gd name="T2" fmla="*/ 12 w 12"/>
                  <a:gd name="T3" fmla="*/ 32 h 33"/>
                  <a:gd name="T4" fmla="*/ 11 w 12"/>
                  <a:gd name="T5" fmla="*/ 33 h 33"/>
                  <a:gd name="T6" fmla="*/ 6 w 12"/>
                  <a:gd name="T7" fmla="*/ 32 h 33"/>
                  <a:gd name="T8" fmla="*/ 1 w 12"/>
                  <a:gd name="T9" fmla="*/ 33 h 33"/>
                  <a:gd name="T10" fmla="*/ 0 w 12"/>
                  <a:gd name="T11" fmla="*/ 32 h 33"/>
                  <a:gd name="T12" fmla="*/ 2 w 12"/>
                  <a:gd name="T13" fmla="*/ 31 h 33"/>
                  <a:gd name="T14" fmla="*/ 3 w 12"/>
                  <a:gd name="T15" fmla="*/ 29 h 33"/>
                  <a:gd name="T16" fmla="*/ 3 w 12"/>
                  <a:gd name="T17" fmla="*/ 17 h 33"/>
                  <a:gd name="T18" fmla="*/ 2 w 12"/>
                  <a:gd name="T19" fmla="*/ 14 h 33"/>
                  <a:gd name="T20" fmla="*/ 1 w 12"/>
                  <a:gd name="T21" fmla="*/ 13 h 33"/>
                  <a:gd name="T22" fmla="*/ 4 w 12"/>
                  <a:gd name="T23" fmla="*/ 11 h 33"/>
                  <a:gd name="T24" fmla="*/ 8 w 12"/>
                  <a:gd name="T25" fmla="*/ 9 h 33"/>
                  <a:gd name="T26" fmla="*/ 9 w 12"/>
                  <a:gd name="T27" fmla="*/ 10 h 33"/>
                  <a:gd name="T28" fmla="*/ 9 w 12"/>
                  <a:gd name="T29" fmla="*/ 29 h 33"/>
                  <a:gd name="T30" fmla="*/ 10 w 12"/>
                  <a:gd name="T31" fmla="*/ 31 h 33"/>
                  <a:gd name="T32" fmla="*/ 6 w 12"/>
                  <a:gd name="T33" fmla="*/ 6 h 33"/>
                  <a:gd name="T34" fmla="*/ 3 w 12"/>
                  <a:gd name="T35" fmla="*/ 3 h 33"/>
                  <a:gd name="T36" fmla="*/ 6 w 12"/>
                  <a:gd name="T37" fmla="*/ 0 h 33"/>
                  <a:gd name="T38" fmla="*/ 9 w 12"/>
                  <a:gd name="T39" fmla="*/ 3 h 33"/>
                  <a:gd name="T40" fmla="*/ 6 w 12"/>
                  <a:gd name="T41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33">
                    <a:moveTo>
                      <a:pt x="10" y="31"/>
                    </a:moveTo>
                    <a:cubicBezTo>
                      <a:pt x="11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1" y="33"/>
                    </a:cubicBezTo>
                    <a:cubicBezTo>
                      <a:pt x="10" y="33"/>
                      <a:pt x="8" y="32"/>
                      <a:pt x="6" y="32"/>
                    </a:cubicBezTo>
                    <a:cubicBezTo>
                      <a:pt x="4" y="32"/>
                      <a:pt x="2" y="33"/>
                      <a:pt x="1" y="33"/>
                    </a:cubicBezTo>
                    <a:cubicBezTo>
                      <a:pt x="1" y="33"/>
                      <a:pt x="0" y="32"/>
                      <a:pt x="0" y="32"/>
                    </a:cubicBezTo>
                    <a:cubicBezTo>
                      <a:pt x="0" y="31"/>
                      <a:pt x="1" y="31"/>
                      <a:pt x="2" y="31"/>
                    </a:cubicBezTo>
                    <a:cubicBezTo>
                      <a:pt x="3" y="30"/>
                      <a:pt x="3" y="30"/>
                      <a:pt x="3" y="2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5"/>
                      <a:pt x="3" y="15"/>
                      <a:pt x="2" y="14"/>
                    </a:cubicBezTo>
                    <a:cubicBezTo>
                      <a:pt x="2" y="14"/>
                      <a:pt x="1" y="14"/>
                      <a:pt x="1" y="13"/>
                    </a:cubicBezTo>
                    <a:cubicBezTo>
                      <a:pt x="1" y="13"/>
                      <a:pt x="2" y="12"/>
                      <a:pt x="4" y="11"/>
                    </a:cubicBezTo>
                    <a:cubicBezTo>
                      <a:pt x="6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0"/>
                      <a:pt x="10" y="31"/>
                    </a:cubicBezTo>
                    <a:close/>
                    <a:moveTo>
                      <a:pt x="6" y="6"/>
                    </a:moveTo>
                    <a:cubicBezTo>
                      <a:pt x="5" y="6"/>
                      <a:pt x="3" y="4"/>
                      <a:pt x="3" y="3"/>
                    </a:cubicBezTo>
                    <a:cubicBezTo>
                      <a:pt x="3" y="2"/>
                      <a:pt x="5" y="0"/>
                      <a:pt x="6" y="0"/>
                    </a:cubicBezTo>
                    <a:cubicBezTo>
                      <a:pt x="8" y="0"/>
                      <a:pt x="9" y="2"/>
                      <a:pt x="9" y="3"/>
                    </a:cubicBezTo>
                    <a:cubicBezTo>
                      <a:pt x="9" y="4"/>
                      <a:pt x="8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0"/>
              <p:cNvSpPr>
                <a:spLocks noEditPoints="1"/>
              </p:cNvSpPr>
              <p:nvPr userDrawn="1"/>
            </p:nvSpPr>
            <p:spPr bwMode="black">
              <a:xfrm>
                <a:off x="2333625" y="1014413"/>
                <a:ext cx="31750" cy="44450"/>
              </a:xfrm>
              <a:custGeom>
                <a:avLst/>
                <a:gdLst>
                  <a:gd name="T0" fmla="*/ 2 w 27"/>
                  <a:gd name="T1" fmla="*/ 4 h 37"/>
                  <a:gd name="T2" fmla="*/ 0 w 27"/>
                  <a:gd name="T3" fmla="*/ 3 h 37"/>
                  <a:gd name="T4" fmla="*/ 3 w 27"/>
                  <a:gd name="T5" fmla="*/ 2 h 37"/>
                  <a:gd name="T6" fmla="*/ 8 w 27"/>
                  <a:gd name="T7" fmla="*/ 0 h 37"/>
                  <a:gd name="T8" fmla="*/ 8 w 27"/>
                  <a:gd name="T9" fmla="*/ 1 h 37"/>
                  <a:gd name="T10" fmla="*/ 8 w 27"/>
                  <a:gd name="T11" fmla="*/ 4 h 37"/>
                  <a:gd name="T12" fmla="*/ 8 w 27"/>
                  <a:gd name="T13" fmla="*/ 15 h 37"/>
                  <a:gd name="T14" fmla="*/ 8 w 27"/>
                  <a:gd name="T15" fmla="*/ 16 h 37"/>
                  <a:gd name="T16" fmla="*/ 9 w 27"/>
                  <a:gd name="T17" fmla="*/ 16 h 37"/>
                  <a:gd name="T18" fmla="*/ 10 w 27"/>
                  <a:gd name="T19" fmla="*/ 15 h 37"/>
                  <a:gd name="T20" fmla="*/ 17 w 27"/>
                  <a:gd name="T21" fmla="*/ 12 h 37"/>
                  <a:gd name="T22" fmla="*/ 27 w 27"/>
                  <a:gd name="T23" fmla="*/ 24 h 37"/>
                  <a:gd name="T24" fmla="*/ 14 w 27"/>
                  <a:gd name="T25" fmla="*/ 36 h 37"/>
                  <a:gd name="T26" fmla="*/ 6 w 27"/>
                  <a:gd name="T27" fmla="*/ 35 h 37"/>
                  <a:gd name="T28" fmla="*/ 3 w 27"/>
                  <a:gd name="T29" fmla="*/ 37 h 37"/>
                  <a:gd name="T30" fmla="*/ 2 w 27"/>
                  <a:gd name="T31" fmla="*/ 36 h 37"/>
                  <a:gd name="T32" fmla="*/ 3 w 27"/>
                  <a:gd name="T33" fmla="*/ 28 h 37"/>
                  <a:gd name="T34" fmla="*/ 3 w 27"/>
                  <a:gd name="T35" fmla="*/ 6 h 37"/>
                  <a:gd name="T36" fmla="*/ 2 w 27"/>
                  <a:gd name="T37" fmla="*/ 4 h 37"/>
                  <a:gd name="T38" fmla="*/ 8 w 27"/>
                  <a:gd name="T39" fmla="*/ 30 h 37"/>
                  <a:gd name="T40" fmla="*/ 13 w 27"/>
                  <a:gd name="T41" fmla="*/ 35 h 37"/>
                  <a:gd name="T42" fmla="*/ 22 w 27"/>
                  <a:gd name="T43" fmla="*/ 25 h 37"/>
                  <a:gd name="T44" fmla="*/ 13 w 27"/>
                  <a:gd name="T45" fmla="*/ 15 h 37"/>
                  <a:gd name="T46" fmla="*/ 8 w 27"/>
                  <a:gd name="T47" fmla="*/ 23 h 37"/>
                  <a:gd name="T48" fmla="*/ 8 w 27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" h="37">
                    <a:moveTo>
                      <a:pt x="2" y="4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1" y="2"/>
                      <a:pt x="3" y="2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2"/>
                      <a:pt x="8" y="3"/>
                      <a:pt x="8" y="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3"/>
                      <a:pt x="14" y="12"/>
                      <a:pt x="17" y="12"/>
                    </a:cubicBezTo>
                    <a:cubicBezTo>
                      <a:pt x="22" y="12"/>
                      <a:pt x="27" y="17"/>
                      <a:pt x="27" y="24"/>
                    </a:cubicBezTo>
                    <a:cubicBezTo>
                      <a:pt x="27" y="31"/>
                      <a:pt x="22" y="36"/>
                      <a:pt x="14" y="36"/>
                    </a:cubicBezTo>
                    <a:cubicBezTo>
                      <a:pt x="10" y="36"/>
                      <a:pt x="7" y="35"/>
                      <a:pt x="6" y="35"/>
                    </a:cubicBezTo>
                    <a:cubicBezTo>
                      <a:pt x="5" y="35"/>
                      <a:pt x="4" y="37"/>
                      <a:pt x="3" y="37"/>
                    </a:cubicBezTo>
                    <a:cubicBezTo>
                      <a:pt x="3" y="37"/>
                      <a:pt x="2" y="37"/>
                      <a:pt x="2" y="36"/>
                    </a:cubicBezTo>
                    <a:cubicBezTo>
                      <a:pt x="2" y="35"/>
                      <a:pt x="3" y="32"/>
                      <a:pt x="3" y="2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2" y="4"/>
                    </a:cubicBezTo>
                    <a:close/>
                    <a:moveTo>
                      <a:pt x="8" y="30"/>
                    </a:moveTo>
                    <a:cubicBezTo>
                      <a:pt x="8" y="33"/>
                      <a:pt x="10" y="35"/>
                      <a:pt x="13" y="35"/>
                    </a:cubicBezTo>
                    <a:cubicBezTo>
                      <a:pt x="18" y="35"/>
                      <a:pt x="22" y="31"/>
                      <a:pt x="22" y="25"/>
                    </a:cubicBezTo>
                    <a:cubicBezTo>
                      <a:pt x="22" y="19"/>
                      <a:pt x="18" y="15"/>
                      <a:pt x="13" y="15"/>
                    </a:cubicBezTo>
                    <a:cubicBezTo>
                      <a:pt x="9" y="15"/>
                      <a:pt x="8" y="18"/>
                      <a:pt x="8" y="23"/>
                    </a:cubicBezTo>
                    <a:lnTo>
                      <a:pt x="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 noEditPoints="1"/>
              </p:cNvSpPr>
              <p:nvPr userDrawn="1"/>
            </p:nvSpPr>
            <p:spPr bwMode="black">
              <a:xfrm>
                <a:off x="2370138" y="1028700"/>
                <a:ext cx="26988" cy="28575"/>
              </a:xfrm>
              <a:custGeom>
                <a:avLst/>
                <a:gdLst>
                  <a:gd name="T0" fmla="*/ 15 w 23"/>
                  <a:gd name="T1" fmla="*/ 21 h 24"/>
                  <a:gd name="T2" fmla="*/ 22 w 23"/>
                  <a:gd name="T3" fmla="*/ 18 h 24"/>
                  <a:gd name="T4" fmla="*/ 22 w 23"/>
                  <a:gd name="T5" fmla="*/ 19 h 24"/>
                  <a:gd name="T6" fmla="*/ 21 w 23"/>
                  <a:gd name="T7" fmla="*/ 21 h 24"/>
                  <a:gd name="T8" fmla="*/ 12 w 23"/>
                  <a:gd name="T9" fmla="*/ 24 h 24"/>
                  <a:gd name="T10" fmla="*/ 0 w 23"/>
                  <a:gd name="T11" fmla="*/ 12 h 24"/>
                  <a:gd name="T12" fmla="*/ 12 w 23"/>
                  <a:gd name="T13" fmla="*/ 0 h 24"/>
                  <a:gd name="T14" fmla="*/ 23 w 23"/>
                  <a:gd name="T15" fmla="*/ 8 h 24"/>
                  <a:gd name="T16" fmla="*/ 20 w 23"/>
                  <a:gd name="T17" fmla="*/ 9 h 24"/>
                  <a:gd name="T18" fmla="*/ 6 w 23"/>
                  <a:gd name="T19" fmla="*/ 9 h 24"/>
                  <a:gd name="T20" fmla="*/ 6 w 23"/>
                  <a:gd name="T21" fmla="*/ 10 h 24"/>
                  <a:gd name="T22" fmla="*/ 6 w 23"/>
                  <a:gd name="T23" fmla="*/ 11 h 24"/>
                  <a:gd name="T24" fmla="*/ 15 w 23"/>
                  <a:gd name="T25" fmla="*/ 21 h 24"/>
                  <a:gd name="T26" fmla="*/ 17 w 23"/>
                  <a:gd name="T27" fmla="*/ 5 h 24"/>
                  <a:gd name="T28" fmla="*/ 12 w 23"/>
                  <a:gd name="T29" fmla="*/ 1 h 24"/>
                  <a:gd name="T30" fmla="*/ 6 w 23"/>
                  <a:gd name="T31" fmla="*/ 6 h 24"/>
                  <a:gd name="T32" fmla="*/ 6 w 23"/>
                  <a:gd name="T33" fmla="*/ 7 h 24"/>
                  <a:gd name="T34" fmla="*/ 6 w 23"/>
                  <a:gd name="T35" fmla="*/ 7 h 24"/>
                  <a:gd name="T36" fmla="*/ 7 w 23"/>
                  <a:gd name="T37" fmla="*/ 7 h 24"/>
                  <a:gd name="T38" fmla="*/ 11 w 23"/>
                  <a:gd name="T39" fmla="*/ 7 h 24"/>
                  <a:gd name="T40" fmla="*/ 17 w 23"/>
                  <a:gd name="T41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4">
                    <a:moveTo>
                      <a:pt x="15" y="21"/>
                    </a:moveTo>
                    <a:cubicBezTo>
                      <a:pt x="19" y="21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9"/>
                    </a:cubicBezTo>
                    <a:cubicBezTo>
                      <a:pt x="22" y="19"/>
                      <a:pt x="22" y="20"/>
                      <a:pt x="21" y="21"/>
                    </a:cubicBezTo>
                    <a:cubicBezTo>
                      <a:pt x="19" y="23"/>
                      <a:pt x="15" y="24"/>
                      <a:pt x="12" y="24"/>
                    </a:cubicBezTo>
                    <a:cubicBezTo>
                      <a:pt x="5" y="24"/>
                      <a:pt x="0" y="20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3" y="4"/>
                      <a:pt x="23" y="8"/>
                    </a:cubicBezTo>
                    <a:cubicBezTo>
                      <a:pt x="23" y="9"/>
                      <a:pt x="22" y="9"/>
                      <a:pt x="20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7"/>
                      <a:pt x="9" y="21"/>
                      <a:pt x="15" y="21"/>
                    </a:cubicBezTo>
                    <a:close/>
                    <a:moveTo>
                      <a:pt x="17" y="5"/>
                    </a:moveTo>
                    <a:cubicBezTo>
                      <a:pt x="17" y="3"/>
                      <a:pt x="15" y="1"/>
                      <a:pt x="12" y="1"/>
                    </a:cubicBezTo>
                    <a:cubicBezTo>
                      <a:pt x="9" y="1"/>
                      <a:pt x="7" y="3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5" y="7"/>
                      <a:pt x="17" y="7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 userDrawn="1"/>
            </p:nvSpPr>
            <p:spPr bwMode="black">
              <a:xfrm>
                <a:off x="2400300" y="1028700"/>
                <a:ext cx="23813" cy="28575"/>
              </a:xfrm>
              <a:custGeom>
                <a:avLst/>
                <a:gdLst>
                  <a:gd name="T0" fmla="*/ 9 w 20"/>
                  <a:gd name="T1" fmla="*/ 3 h 24"/>
                  <a:gd name="T2" fmla="*/ 10 w 20"/>
                  <a:gd name="T3" fmla="*/ 3 h 24"/>
                  <a:gd name="T4" fmla="*/ 11 w 20"/>
                  <a:gd name="T5" fmla="*/ 2 h 24"/>
                  <a:gd name="T6" fmla="*/ 15 w 20"/>
                  <a:gd name="T7" fmla="*/ 0 h 24"/>
                  <a:gd name="T8" fmla="*/ 20 w 20"/>
                  <a:gd name="T9" fmla="*/ 4 h 24"/>
                  <a:gd name="T10" fmla="*/ 17 w 20"/>
                  <a:gd name="T11" fmla="*/ 6 h 24"/>
                  <a:gd name="T12" fmla="*/ 12 w 20"/>
                  <a:gd name="T13" fmla="*/ 4 h 24"/>
                  <a:gd name="T14" fmla="*/ 9 w 20"/>
                  <a:gd name="T15" fmla="*/ 8 h 24"/>
                  <a:gd name="T16" fmla="*/ 9 w 20"/>
                  <a:gd name="T17" fmla="*/ 19 h 24"/>
                  <a:gd name="T18" fmla="*/ 11 w 20"/>
                  <a:gd name="T19" fmla="*/ 22 h 24"/>
                  <a:gd name="T20" fmla="*/ 14 w 20"/>
                  <a:gd name="T21" fmla="*/ 23 h 24"/>
                  <a:gd name="T22" fmla="*/ 13 w 20"/>
                  <a:gd name="T23" fmla="*/ 24 h 24"/>
                  <a:gd name="T24" fmla="*/ 7 w 20"/>
                  <a:gd name="T25" fmla="*/ 23 h 24"/>
                  <a:gd name="T26" fmla="*/ 1 w 20"/>
                  <a:gd name="T27" fmla="*/ 24 h 24"/>
                  <a:gd name="T28" fmla="*/ 0 w 20"/>
                  <a:gd name="T29" fmla="*/ 23 h 24"/>
                  <a:gd name="T30" fmla="*/ 3 w 20"/>
                  <a:gd name="T31" fmla="*/ 22 h 24"/>
                  <a:gd name="T32" fmla="*/ 4 w 20"/>
                  <a:gd name="T33" fmla="*/ 19 h 24"/>
                  <a:gd name="T34" fmla="*/ 4 w 20"/>
                  <a:gd name="T35" fmla="*/ 8 h 24"/>
                  <a:gd name="T36" fmla="*/ 4 w 20"/>
                  <a:gd name="T37" fmla="*/ 7 h 24"/>
                  <a:gd name="T38" fmla="*/ 3 w 20"/>
                  <a:gd name="T39" fmla="*/ 5 h 24"/>
                  <a:gd name="T40" fmla="*/ 1 w 20"/>
                  <a:gd name="T41" fmla="*/ 4 h 24"/>
                  <a:gd name="T42" fmla="*/ 4 w 20"/>
                  <a:gd name="T43" fmla="*/ 2 h 24"/>
                  <a:gd name="T44" fmla="*/ 8 w 20"/>
                  <a:gd name="T45" fmla="*/ 0 h 24"/>
                  <a:gd name="T46" fmla="*/ 9 w 20"/>
                  <a:gd name="T47" fmla="*/ 1 h 24"/>
                  <a:gd name="T48" fmla="*/ 9 w 20"/>
                  <a:gd name="T49" fmla="*/ 3 h 24"/>
                  <a:gd name="T50" fmla="*/ 9 w 20"/>
                  <a:gd name="T5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" h="24">
                    <a:moveTo>
                      <a:pt x="9" y="3"/>
                    </a:moveTo>
                    <a:cubicBezTo>
                      <a:pt x="9" y="3"/>
                      <a:pt x="10" y="3"/>
                      <a:pt x="10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1"/>
                      <a:pt x="14" y="0"/>
                      <a:pt x="15" y="0"/>
                    </a:cubicBezTo>
                    <a:cubicBezTo>
                      <a:pt x="18" y="0"/>
                      <a:pt x="20" y="2"/>
                      <a:pt x="20" y="4"/>
                    </a:cubicBezTo>
                    <a:cubicBezTo>
                      <a:pt x="20" y="5"/>
                      <a:pt x="18" y="6"/>
                      <a:pt x="17" y="6"/>
                    </a:cubicBezTo>
                    <a:cubicBezTo>
                      <a:pt x="14" y="6"/>
                      <a:pt x="13" y="4"/>
                      <a:pt x="12" y="4"/>
                    </a:cubicBezTo>
                    <a:cubicBezTo>
                      <a:pt x="10" y="4"/>
                      <a:pt x="9" y="5"/>
                      <a:pt x="9" y="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10" y="21"/>
                      <a:pt x="11" y="22"/>
                    </a:cubicBezTo>
                    <a:cubicBezTo>
                      <a:pt x="13" y="22"/>
                      <a:pt x="14" y="22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1" y="24"/>
                      <a:pt x="9" y="23"/>
                      <a:pt x="7" y="23"/>
                    </a:cubicBezTo>
                    <a:cubicBezTo>
                      <a:pt x="4" y="23"/>
                      <a:pt x="3" y="24"/>
                      <a:pt x="1" y="24"/>
                    </a:cubicBezTo>
                    <a:cubicBezTo>
                      <a:pt x="1" y="24"/>
                      <a:pt x="0" y="23"/>
                      <a:pt x="0" y="23"/>
                    </a:cubicBezTo>
                    <a:cubicBezTo>
                      <a:pt x="0" y="22"/>
                      <a:pt x="1" y="22"/>
                      <a:pt x="3" y="22"/>
                    </a:cubicBezTo>
                    <a:cubicBezTo>
                      <a:pt x="4" y="21"/>
                      <a:pt x="4" y="21"/>
                      <a:pt x="4" y="1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3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4" y="2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3"/>
              <p:cNvSpPr>
                <a:spLocks/>
              </p:cNvSpPr>
              <p:nvPr userDrawn="1"/>
            </p:nvSpPr>
            <p:spPr bwMode="black">
              <a:xfrm>
                <a:off x="2424113" y="1023938"/>
                <a:ext cx="17463" cy="33338"/>
              </a:xfrm>
              <a:custGeom>
                <a:avLst/>
                <a:gdLst>
                  <a:gd name="T0" fmla="*/ 2 w 15"/>
                  <a:gd name="T1" fmla="*/ 7 h 28"/>
                  <a:gd name="T2" fmla="*/ 1 w 15"/>
                  <a:gd name="T3" fmla="*/ 7 h 28"/>
                  <a:gd name="T4" fmla="*/ 0 w 15"/>
                  <a:gd name="T5" fmla="*/ 7 h 28"/>
                  <a:gd name="T6" fmla="*/ 4 w 15"/>
                  <a:gd name="T7" fmla="*/ 3 h 28"/>
                  <a:gd name="T8" fmla="*/ 8 w 15"/>
                  <a:gd name="T9" fmla="*/ 0 h 28"/>
                  <a:gd name="T10" fmla="*/ 8 w 15"/>
                  <a:gd name="T11" fmla="*/ 1 h 28"/>
                  <a:gd name="T12" fmla="*/ 8 w 15"/>
                  <a:gd name="T13" fmla="*/ 4 h 28"/>
                  <a:gd name="T14" fmla="*/ 9 w 15"/>
                  <a:gd name="T15" fmla="*/ 5 h 28"/>
                  <a:gd name="T16" fmla="*/ 14 w 15"/>
                  <a:gd name="T17" fmla="*/ 5 h 28"/>
                  <a:gd name="T18" fmla="*/ 15 w 15"/>
                  <a:gd name="T19" fmla="*/ 5 h 28"/>
                  <a:gd name="T20" fmla="*/ 15 w 15"/>
                  <a:gd name="T21" fmla="*/ 6 h 28"/>
                  <a:gd name="T22" fmla="*/ 15 w 15"/>
                  <a:gd name="T23" fmla="*/ 6 h 28"/>
                  <a:gd name="T24" fmla="*/ 14 w 15"/>
                  <a:gd name="T25" fmla="*/ 7 h 28"/>
                  <a:gd name="T26" fmla="*/ 9 w 15"/>
                  <a:gd name="T27" fmla="*/ 7 h 28"/>
                  <a:gd name="T28" fmla="*/ 8 w 15"/>
                  <a:gd name="T29" fmla="*/ 8 h 28"/>
                  <a:gd name="T30" fmla="*/ 8 w 15"/>
                  <a:gd name="T31" fmla="*/ 20 h 28"/>
                  <a:gd name="T32" fmla="*/ 11 w 15"/>
                  <a:gd name="T33" fmla="*/ 25 h 28"/>
                  <a:gd name="T34" fmla="*/ 15 w 15"/>
                  <a:gd name="T35" fmla="*/ 24 h 28"/>
                  <a:gd name="T36" fmla="*/ 15 w 15"/>
                  <a:gd name="T37" fmla="*/ 25 h 28"/>
                  <a:gd name="T38" fmla="*/ 8 w 15"/>
                  <a:gd name="T39" fmla="*/ 28 h 28"/>
                  <a:gd name="T40" fmla="*/ 3 w 15"/>
                  <a:gd name="T41" fmla="*/ 21 h 28"/>
                  <a:gd name="T42" fmla="*/ 3 w 15"/>
                  <a:gd name="T43" fmla="*/ 20 h 28"/>
                  <a:gd name="T44" fmla="*/ 3 w 15"/>
                  <a:gd name="T45" fmla="*/ 9 h 28"/>
                  <a:gd name="T46" fmla="*/ 2 w 15"/>
                  <a:gd name="T47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28">
                    <a:moveTo>
                      <a:pt x="2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6" y="2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4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4"/>
                      <a:pt x="9" y="25"/>
                      <a:pt x="11" y="25"/>
                    </a:cubicBezTo>
                    <a:cubicBezTo>
                      <a:pt x="13" y="25"/>
                      <a:pt x="14" y="24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4" y="28"/>
                      <a:pt x="3" y="26"/>
                      <a:pt x="3" y="2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/>
              </p:cNvSpPr>
              <p:nvPr userDrawn="1"/>
            </p:nvSpPr>
            <p:spPr bwMode="black">
              <a:xfrm>
                <a:off x="2443163" y="1030288"/>
                <a:ext cx="33338" cy="39688"/>
              </a:xfrm>
              <a:custGeom>
                <a:avLst/>
                <a:gdLst>
                  <a:gd name="T0" fmla="*/ 20 w 27"/>
                  <a:gd name="T1" fmla="*/ 3 h 33"/>
                  <a:gd name="T2" fmla="*/ 19 w 27"/>
                  <a:gd name="T3" fmla="*/ 2 h 33"/>
                  <a:gd name="T4" fmla="*/ 17 w 27"/>
                  <a:gd name="T5" fmla="*/ 1 h 33"/>
                  <a:gd name="T6" fmla="*/ 17 w 27"/>
                  <a:gd name="T7" fmla="*/ 0 h 33"/>
                  <a:gd name="T8" fmla="*/ 22 w 27"/>
                  <a:gd name="T9" fmla="*/ 0 h 33"/>
                  <a:gd name="T10" fmla="*/ 26 w 27"/>
                  <a:gd name="T11" fmla="*/ 0 h 33"/>
                  <a:gd name="T12" fmla="*/ 27 w 27"/>
                  <a:gd name="T13" fmla="*/ 1 h 33"/>
                  <a:gd name="T14" fmla="*/ 25 w 27"/>
                  <a:gd name="T15" fmla="*/ 2 h 33"/>
                  <a:gd name="T16" fmla="*/ 22 w 27"/>
                  <a:gd name="T17" fmla="*/ 4 h 33"/>
                  <a:gd name="T18" fmla="*/ 17 w 27"/>
                  <a:gd name="T19" fmla="*/ 15 h 33"/>
                  <a:gd name="T20" fmla="*/ 10 w 27"/>
                  <a:gd name="T21" fmla="*/ 31 h 33"/>
                  <a:gd name="T22" fmla="*/ 7 w 27"/>
                  <a:gd name="T23" fmla="*/ 33 h 33"/>
                  <a:gd name="T24" fmla="*/ 4 w 27"/>
                  <a:gd name="T25" fmla="*/ 32 h 33"/>
                  <a:gd name="T26" fmla="*/ 7 w 27"/>
                  <a:gd name="T27" fmla="*/ 29 h 33"/>
                  <a:gd name="T28" fmla="*/ 7 w 27"/>
                  <a:gd name="T29" fmla="*/ 29 h 33"/>
                  <a:gd name="T30" fmla="*/ 10 w 27"/>
                  <a:gd name="T31" fmla="*/ 27 h 33"/>
                  <a:gd name="T32" fmla="*/ 11 w 27"/>
                  <a:gd name="T33" fmla="*/ 24 h 33"/>
                  <a:gd name="T34" fmla="*/ 12 w 27"/>
                  <a:gd name="T35" fmla="*/ 23 h 33"/>
                  <a:gd name="T36" fmla="*/ 11 w 27"/>
                  <a:gd name="T37" fmla="*/ 19 h 33"/>
                  <a:gd name="T38" fmla="*/ 6 w 27"/>
                  <a:gd name="T39" fmla="*/ 7 h 33"/>
                  <a:gd name="T40" fmla="*/ 3 w 27"/>
                  <a:gd name="T41" fmla="*/ 2 h 33"/>
                  <a:gd name="T42" fmla="*/ 0 w 27"/>
                  <a:gd name="T43" fmla="*/ 1 h 33"/>
                  <a:gd name="T44" fmla="*/ 1 w 27"/>
                  <a:gd name="T45" fmla="*/ 0 h 33"/>
                  <a:gd name="T46" fmla="*/ 7 w 27"/>
                  <a:gd name="T47" fmla="*/ 0 h 33"/>
                  <a:gd name="T48" fmla="*/ 12 w 27"/>
                  <a:gd name="T49" fmla="*/ 0 h 33"/>
                  <a:gd name="T50" fmla="*/ 13 w 27"/>
                  <a:gd name="T51" fmla="*/ 1 h 33"/>
                  <a:gd name="T52" fmla="*/ 12 w 27"/>
                  <a:gd name="T53" fmla="*/ 1 h 33"/>
                  <a:gd name="T54" fmla="*/ 10 w 27"/>
                  <a:gd name="T55" fmla="*/ 2 h 33"/>
                  <a:gd name="T56" fmla="*/ 11 w 27"/>
                  <a:gd name="T57" fmla="*/ 5 h 33"/>
                  <a:gd name="T58" fmla="*/ 14 w 27"/>
                  <a:gd name="T59" fmla="*/ 15 h 33"/>
                  <a:gd name="T60" fmla="*/ 15 w 27"/>
                  <a:gd name="T61" fmla="*/ 15 h 33"/>
                  <a:gd name="T62" fmla="*/ 15 w 27"/>
                  <a:gd name="T63" fmla="*/ 15 h 33"/>
                  <a:gd name="T64" fmla="*/ 19 w 27"/>
                  <a:gd name="T65" fmla="*/ 6 h 33"/>
                  <a:gd name="T66" fmla="*/ 20 w 27"/>
                  <a:gd name="T6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33">
                    <a:moveTo>
                      <a:pt x="20" y="3"/>
                    </a:moveTo>
                    <a:cubicBezTo>
                      <a:pt x="20" y="2"/>
                      <a:pt x="20" y="2"/>
                      <a:pt x="19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0"/>
                      <a:pt x="22" y="0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7" y="1"/>
                      <a:pt x="26" y="1"/>
                      <a:pt x="25" y="2"/>
                    </a:cubicBezTo>
                    <a:cubicBezTo>
                      <a:pt x="24" y="2"/>
                      <a:pt x="23" y="3"/>
                      <a:pt x="22" y="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3" y="24"/>
                      <a:pt x="11" y="30"/>
                      <a:pt x="10" y="31"/>
                    </a:cubicBezTo>
                    <a:cubicBezTo>
                      <a:pt x="10" y="33"/>
                      <a:pt x="9" y="33"/>
                      <a:pt x="7" y="33"/>
                    </a:cubicBezTo>
                    <a:cubicBezTo>
                      <a:pt x="5" y="33"/>
                      <a:pt x="4" y="33"/>
                      <a:pt x="4" y="32"/>
                    </a:cubicBezTo>
                    <a:cubicBezTo>
                      <a:pt x="4" y="30"/>
                      <a:pt x="5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9" y="29"/>
                      <a:pt x="9" y="29"/>
                      <a:pt x="10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2"/>
                      <a:pt x="12" y="21"/>
                      <a:pt x="11" y="19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4"/>
                      <a:pt x="4" y="2"/>
                      <a:pt x="3" y="2"/>
                    </a:cubicBez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10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3"/>
                      <a:pt x="10" y="4"/>
                      <a:pt x="11" y="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4"/>
                      <a:pt x="20" y="3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5"/>
              <p:cNvSpPr>
                <a:spLocks/>
              </p:cNvSpPr>
              <p:nvPr userDrawn="1"/>
            </p:nvSpPr>
            <p:spPr bwMode="black">
              <a:xfrm>
                <a:off x="2493963" y="1017588"/>
                <a:ext cx="49213" cy="38100"/>
              </a:xfrm>
              <a:custGeom>
                <a:avLst/>
                <a:gdLst>
                  <a:gd name="T0" fmla="*/ 8 w 40"/>
                  <a:gd name="T1" fmla="*/ 7 h 32"/>
                  <a:gd name="T2" fmla="*/ 7 w 40"/>
                  <a:gd name="T3" fmla="*/ 8 h 32"/>
                  <a:gd name="T4" fmla="*/ 6 w 40"/>
                  <a:gd name="T5" fmla="*/ 23 h 32"/>
                  <a:gd name="T6" fmla="*/ 6 w 40"/>
                  <a:gd name="T7" fmla="*/ 26 h 32"/>
                  <a:gd name="T8" fmla="*/ 9 w 40"/>
                  <a:gd name="T9" fmla="*/ 31 h 32"/>
                  <a:gd name="T10" fmla="*/ 10 w 40"/>
                  <a:gd name="T11" fmla="*/ 31 h 32"/>
                  <a:gd name="T12" fmla="*/ 11 w 40"/>
                  <a:gd name="T13" fmla="*/ 32 h 32"/>
                  <a:gd name="T14" fmla="*/ 9 w 40"/>
                  <a:gd name="T15" fmla="*/ 32 h 32"/>
                  <a:gd name="T16" fmla="*/ 5 w 40"/>
                  <a:gd name="T17" fmla="*/ 32 h 32"/>
                  <a:gd name="T18" fmla="*/ 1 w 40"/>
                  <a:gd name="T19" fmla="*/ 32 h 32"/>
                  <a:gd name="T20" fmla="*/ 0 w 40"/>
                  <a:gd name="T21" fmla="*/ 32 h 32"/>
                  <a:gd name="T22" fmla="*/ 1 w 40"/>
                  <a:gd name="T23" fmla="*/ 31 h 32"/>
                  <a:gd name="T24" fmla="*/ 2 w 40"/>
                  <a:gd name="T25" fmla="*/ 31 h 32"/>
                  <a:gd name="T26" fmla="*/ 4 w 40"/>
                  <a:gd name="T27" fmla="*/ 23 h 32"/>
                  <a:gd name="T28" fmla="*/ 5 w 40"/>
                  <a:gd name="T29" fmla="*/ 5 h 32"/>
                  <a:gd name="T30" fmla="*/ 5 w 40"/>
                  <a:gd name="T31" fmla="*/ 5 h 32"/>
                  <a:gd name="T32" fmla="*/ 5 w 40"/>
                  <a:gd name="T33" fmla="*/ 4 h 32"/>
                  <a:gd name="T34" fmla="*/ 4 w 40"/>
                  <a:gd name="T35" fmla="*/ 2 h 32"/>
                  <a:gd name="T36" fmla="*/ 1 w 40"/>
                  <a:gd name="T37" fmla="*/ 1 h 32"/>
                  <a:gd name="T38" fmla="*/ 2 w 40"/>
                  <a:gd name="T39" fmla="*/ 0 h 32"/>
                  <a:gd name="T40" fmla="*/ 10 w 40"/>
                  <a:gd name="T41" fmla="*/ 0 h 32"/>
                  <a:gd name="T42" fmla="*/ 10 w 40"/>
                  <a:gd name="T43" fmla="*/ 0 h 32"/>
                  <a:gd name="T44" fmla="*/ 11 w 40"/>
                  <a:gd name="T45" fmla="*/ 1 h 32"/>
                  <a:gd name="T46" fmla="*/ 20 w 40"/>
                  <a:gd name="T47" fmla="*/ 21 h 32"/>
                  <a:gd name="T48" fmla="*/ 20 w 40"/>
                  <a:gd name="T49" fmla="*/ 22 h 32"/>
                  <a:gd name="T50" fmla="*/ 21 w 40"/>
                  <a:gd name="T51" fmla="*/ 21 h 32"/>
                  <a:gd name="T52" fmla="*/ 29 w 40"/>
                  <a:gd name="T53" fmla="*/ 1 h 32"/>
                  <a:gd name="T54" fmla="*/ 30 w 40"/>
                  <a:gd name="T55" fmla="*/ 0 h 32"/>
                  <a:gd name="T56" fmla="*/ 38 w 40"/>
                  <a:gd name="T57" fmla="*/ 0 h 32"/>
                  <a:gd name="T58" fmla="*/ 39 w 40"/>
                  <a:gd name="T59" fmla="*/ 1 h 32"/>
                  <a:gd name="T60" fmla="*/ 36 w 40"/>
                  <a:gd name="T61" fmla="*/ 2 h 32"/>
                  <a:gd name="T62" fmla="*/ 35 w 40"/>
                  <a:gd name="T63" fmla="*/ 4 h 32"/>
                  <a:gd name="T64" fmla="*/ 35 w 40"/>
                  <a:gd name="T65" fmla="*/ 5 h 32"/>
                  <a:gd name="T66" fmla="*/ 36 w 40"/>
                  <a:gd name="T67" fmla="*/ 28 h 32"/>
                  <a:gd name="T68" fmla="*/ 38 w 40"/>
                  <a:gd name="T69" fmla="*/ 31 h 32"/>
                  <a:gd name="T70" fmla="*/ 40 w 40"/>
                  <a:gd name="T71" fmla="*/ 32 h 32"/>
                  <a:gd name="T72" fmla="*/ 39 w 40"/>
                  <a:gd name="T73" fmla="*/ 32 h 32"/>
                  <a:gd name="T74" fmla="*/ 33 w 40"/>
                  <a:gd name="T75" fmla="*/ 32 h 32"/>
                  <a:gd name="T76" fmla="*/ 27 w 40"/>
                  <a:gd name="T77" fmla="*/ 32 h 32"/>
                  <a:gd name="T78" fmla="*/ 26 w 40"/>
                  <a:gd name="T79" fmla="*/ 32 h 32"/>
                  <a:gd name="T80" fmla="*/ 27 w 40"/>
                  <a:gd name="T81" fmla="*/ 31 h 32"/>
                  <a:gd name="T82" fmla="*/ 30 w 40"/>
                  <a:gd name="T83" fmla="*/ 28 h 32"/>
                  <a:gd name="T84" fmla="*/ 30 w 40"/>
                  <a:gd name="T85" fmla="*/ 26 h 32"/>
                  <a:gd name="T86" fmla="*/ 30 w 40"/>
                  <a:gd name="T87" fmla="*/ 8 h 32"/>
                  <a:gd name="T88" fmla="*/ 29 w 40"/>
                  <a:gd name="T89" fmla="*/ 7 h 32"/>
                  <a:gd name="T90" fmla="*/ 29 w 40"/>
                  <a:gd name="T91" fmla="*/ 8 h 32"/>
                  <a:gd name="T92" fmla="*/ 20 w 40"/>
                  <a:gd name="T93" fmla="*/ 31 h 32"/>
                  <a:gd name="T94" fmla="*/ 19 w 40"/>
                  <a:gd name="T95" fmla="*/ 31 h 32"/>
                  <a:gd name="T96" fmla="*/ 18 w 40"/>
                  <a:gd name="T97" fmla="*/ 31 h 32"/>
                  <a:gd name="T98" fmla="*/ 8 w 40"/>
                  <a:gd name="T99" fmla="*/ 8 h 32"/>
                  <a:gd name="T100" fmla="*/ 8 w 40"/>
                  <a:gd name="T101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" h="32">
                    <a:moveTo>
                      <a:pt x="8" y="7"/>
                    </a:moveTo>
                    <a:cubicBezTo>
                      <a:pt x="7" y="7"/>
                      <a:pt x="7" y="7"/>
                      <a:pt x="7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5"/>
                      <a:pt x="6" y="26"/>
                      <a:pt x="6" y="26"/>
                    </a:cubicBezTo>
                    <a:cubicBezTo>
                      <a:pt x="6" y="30"/>
                      <a:pt x="7" y="31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2"/>
                    </a:cubicBezTo>
                    <a:cubicBezTo>
                      <a:pt x="11" y="32"/>
                      <a:pt x="10" y="32"/>
                      <a:pt x="9" y="32"/>
                    </a:cubicBezTo>
                    <a:cubicBezTo>
                      <a:pt x="8" y="32"/>
                      <a:pt x="7" y="32"/>
                      <a:pt x="5" y="32"/>
                    </a:cubicBezTo>
                    <a:cubicBezTo>
                      <a:pt x="3" y="32"/>
                      <a:pt x="2" y="32"/>
                      <a:pt x="1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1"/>
                      <a:pt x="2" y="31"/>
                    </a:cubicBezTo>
                    <a:cubicBezTo>
                      <a:pt x="4" y="31"/>
                      <a:pt x="4" y="29"/>
                      <a:pt x="4" y="2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39" y="1"/>
                      <a:pt x="39" y="1"/>
                    </a:cubicBezTo>
                    <a:cubicBezTo>
                      <a:pt x="39" y="2"/>
                      <a:pt x="38" y="2"/>
                      <a:pt x="36" y="2"/>
                    </a:cubicBezTo>
                    <a:cubicBezTo>
                      <a:pt x="35" y="2"/>
                      <a:pt x="35" y="3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30"/>
                      <a:pt x="36" y="30"/>
                      <a:pt x="38" y="31"/>
                    </a:cubicBezTo>
                    <a:cubicBezTo>
                      <a:pt x="39" y="31"/>
                      <a:pt x="40" y="31"/>
                      <a:pt x="40" y="32"/>
                    </a:cubicBezTo>
                    <a:cubicBezTo>
                      <a:pt x="40" y="32"/>
                      <a:pt x="40" y="32"/>
                      <a:pt x="39" y="32"/>
                    </a:cubicBezTo>
                    <a:cubicBezTo>
                      <a:pt x="38" y="32"/>
                      <a:pt x="36" y="32"/>
                      <a:pt x="33" y="32"/>
                    </a:cubicBezTo>
                    <a:cubicBezTo>
                      <a:pt x="30" y="32"/>
                      <a:pt x="28" y="32"/>
                      <a:pt x="27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30" y="31"/>
                      <a:pt x="30" y="30"/>
                      <a:pt x="30" y="28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6"/>
              <p:cNvSpPr>
                <a:spLocks/>
              </p:cNvSpPr>
              <p:nvPr userDrawn="1"/>
            </p:nvSpPr>
            <p:spPr bwMode="black">
              <a:xfrm>
                <a:off x="2544763" y="1030288"/>
                <a:ext cx="34925" cy="26988"/>
              </a:xfrm>
              <a:custGeom>
                <a:avLst/>
                <a:gdLst>
                  <a:gd name="T0" fmla="*/ 2 w 28"/>
                  <a:gd name="T1" fmla="*/ 2 h 23"/>
                  <a:gd name="T2" fmla="*/ 0 w 28"/>
                  <a:gd name="T3" fmla="*/ 1 h 23"/>
                  <a:gd name="T4" fmla="*/ 1 w 28"/>
                  <a:gd name="T5" fmla="*/ 0 h 23"/>
                  <a:gd name="T6" fmla="*/ 6 w 28"/>
                  <a:gd name="T7" fmla="*/ 0 h 23"/>
                  <a:gd name="T8" fmla="*/ 8 w 28"/>
                  <a:gd name="T9" fmla="*/ 0 h 23"/>
                  <a:gd name="T10" fmla="*/ 9 w 28"/>
                  <a:gd name="T11" fmla="*/ 1 h 23"/>
                  <a:gd name="T12" fmla="*/ 9 w 28"/>
                  <a:gd name="T13" fmla="*/ 14 h 23"/>
                  <a:gd name="T14" fmla="*/ 14 w 28"/>
                  <a:gd name="T15" fmla="*/ 20 h 23"/>
                  <a:gd name="T16" fmla="*/ 20 w 28"/>
                  <a:gd name="T17" fmla="*/ 15 h 23"/>
                  <a:gd name="T18" fmla="*/ 20 w 28"/>
                  <a:gd name="T19" fmla="*/ 4 h 23"/>
                  <a:gd name="T20" fmla="*/ 18 w 28"/>
                  <a:gd name="T21" fmla="*/ 2 h 23"/>
                  <a:gd name="T22" fmla="*/ 16 w 28"/>
                  <a:gd name="T23" fmla="*/ 1 h 23"/>
                  <a:gd name="T24" fmla="*/ 17 w 28"/>
                  <a:gd name="T25" fmla="*/ 0 h 23"/>
                  <a:gd name="T26" fmla="*/ 22 w 28"/>
                  <a:gd name="T27" fmla="*/ 0 h 23"/>
                  <a:gd name="T28" fmla="*/ 24 w 28"/>
                  <a:gd name="T29" fmla="*/ 0 h 23"/>
                  <a:gd name="T30" fmla="*/ 25 w 28"/>
                  <a:gd name="T31" fmla="*/ 1 h 23"/>
                  <a:gd name="T32" fmla="*/ 25 w 28"/>
                  <a:gd name="T33" fmla="*/ 18 h 23"/>
                  <a:gd name="T34" fmla="*/ 26 w 28"/>
                  <a:gd name="T35" fmla="*/ 20 h 23"/>
                  <a:gd name="T36" fmla="*/ 28 w 28"/>
                  <a:gd name="T37" fmla="*/ 21 h 23"/>
                  <a:gd name="T38" fmla="*/ 25 w 28"/>
                  <a:gd name="T39" fmla="*/ 22 h 23"/>
                  <a:gd name="T40" fmla="*/ 21 w 28"/>
                  <a:gd name="T41" fmla="*/ 23 h 23"/>
                  <a:gd name="T42" fmla="*/ 20 w 28"/>
                  <a:gd name="T43" fmla="*/ 22 h 23"/>
                  <a:gd name="T44" fmla="*/ 20 w 28"/>
                  <a:gd name="T45" fmla="*/ 20 h 23"/>
                  <a:gd name="T46" fmla="*/ 20 w 28"/>
                  <a:gd name="T47" fmla="*/ 19 h 23"/>
                  <a:gd name="T48" fmla="*/ 19 w 28"/>
                  <a:gd name="T49" fmla="*/ 20 h 23"/>
                  <a:gd name="T50" fmla="*/ 19 w 28"/>
                  <a:gd name="T51" fmla="*/ 20 h 23"/>
                  <a:gd name="T52" fmla="*/ 12 w 28"/>
                  <a:gd name="T53" fmla="*/ 23 h 23"/>
                  <a:gd name="T54" fmla="*/ 3 w 28"/>
                  <a:gd name="T55" fmla="*/ 16 h 23"/>
                  <a:gd name="T56" fmla="*/ 3 w 28"/>
                  <a:gd name="T57" fmla="*/ 4 h 23"/>
                  <a:gd name="T58" fmla="*/ 2 w 28"/>
                  <a:gd name="T5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23">
                    <a:moveTo>
                      <a:pt x="2" y="2"/>
                    </a:moveTo>
                    <a:cubicBezTo>
                      <a:pt x="1" y="1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8"/>
                      <a:pt x="11" y="20"/>
                      <a:pt x="14" y="20"/>
                    </a:cubicBezTo>
                    <a:cubicBezTo>
                      <a:pt x="18" y="20"/>
                      <a:pt x="20" y="18"/>
                      <a:pt x="20" y="1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19" y="2"/>
                      <a:pt x="18" y="2"/>
                    </a:cubicBezTo>
                    <a:cubicBezTo>
                      <a:pt x="17" y="1"/>
                      <a:pt x="16" y="2"/>
                      <a:pt x="16" y="1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8" y="0"/>
                      <a:pt x="19" y="0"/>
                      <a:pt x="22" y="0"/>
                    </a:cubicBezTo>
                    <a:cubicBezTo>
                      <a:pt x="23" y="0"/>
                      <a:pt x="24" y="0"/>
                      <a:pt x="24" y="0"/>
                    </a:cubicBezTo>
                    <a:cubicBezTo>
                      <a:pt x="25" y="0"/>
                      <a:pt x="25" y="0"/>
                      <a:pt x="25" y="1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8" y="20"/>
                      <a:pt x="28" y="21"/>
                    </a:cubicBezTo>
                    <a:cubicBezTo>
                      <a:pt x="28" y="22"/>
                      <a:pt x="27" y="22"/>
                      <a:pt x="25" y="22"/>
                    </a:cubicBezTo>
                    <a:cubicBezTo>
                      <a:pt x="23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7" y="22"/>
                      <a:pt x="14" y="23"/>
                      <a:pt x="12" y="23"/>
                    </a:cubicBezTo>
                    <a:cubicBezTo>
                      <a:pt x="7" y="23"/>
                      <a:pt x="3" y="20"/>
                      <a:pt x="3" y="1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7"/>
              <p:cNvSpPr>
                <a:spLocks/>
              </p:cNvSpPr>
              <p:nvPr userDrawn="1"/>
            </p:nvSpPr>
            <p:spPr bwMode="black">
              <a:xfrm>
                <a:off x="2582863" y="1023938"/>
                <a:ext cx="17463" cy="33338"/>
              </a:xfrm>
              <a:custGeom>
                <a:avLst/>
                <a:gdLst>
                  <a:gd name="T0" fmla="*/ 2 w 15"/>
                  <a:gd name="T1" fmla="*/ 7 h 28"/>
                  <a:gd name="T2" fmla="*/ 1 w 15"/>
                  <a:gd name="T3" fmla="*/ 7 h 28"/>
                  <a:gd name="T4" fmla="*/ 0 w 15"/>
                  <a:gd name="T5" fmla="*/ 7 h 28"/>
                  <a:gd name="T6" fmla="*/ 4 w 15"/>
                  <a:gd name="T7" fmla="*/ 3 h 28"/>
                  <a:gd name="T8" fmla="*/ 7 w 15"/>
                  <a:gd name="T9" fmla="*/ 0 h 28"/>
                  <a:gd name="T10" fmla="*/ 8 w 15"/>
                  <a:gd name="T11" fmla="*/ 1 h 28"/>
                  <a:gd name="T12" fmla="*/ 8 w 15"/>
                  <a:gd name="T13" fmla="*/ 4 h 28"/>
                  <a:gd name="T14" fmla="*/ 9 w 15"/>
                  <a:gd name="T15" fmla="*/ 5 h 28"/>
                  <a:gd name="T16" fmla="*/ 13 w 15"/>
                  <a:gd name="T17" fmla="*/ 5 h 28"/>
                  <a:gd name="T18" fmla="*/ 14 w 15"/>
                  <a:gd name="T19" fmla="*/ 5 h 28"/>
                  <a:gd name="T20" fmla="*/ 14 w 15"/>
                  <a:gd name="T21" fmla="*/ 6 h 28"/>
                  <a:gd name="T22" fmla="*/ 14 w 15"/>
                  <a:gd name="T23" fmla="*/ 6 h 28"/>
                  <a:gd name="T24" fmla="*/ 13 w 15"/>
                  <a:gd name="T25" fmla="*/ 7 h 28"/>
                  <a:gd name="T26" fmla="*/ 9 w 15"/>
                  <a:gd name="T27" fmla="*/ 7 h 28"/>
                  <a:gd name="T28" fmla="*/ 8 w 15"/>
                  <a:gd name="T29" fmla="*/ 8 h 28"/>
                  <a:gd name="T30" fmla="*/ 8 w 15"/>
                  <a:gd name="T31" fmla="*/ 20 h 28"/>
                  <a:gd name="T32" fmla="*/ 10 w 15"/>
                  <a:gd name="T33" fmla="*/ 25 h 28"/>
                  <a:gd name="T34" fmla="*/ 14 w 15"/>
                  <a:gd name="T35" fmla="*/ 24 h 28"/>
                  <a:gd name="T36" fmla="*/ 15 w 15"/>
                  <a:gd name="T37" fmla="*/ 25 h 28"/>
                  <a:gd name="T38" fmla="*/ 8 w 15"/>
                  <a:gd name="T39" fmla="*/ 28 h 28"/>
                  <a:gd name="T40" fmla="*/ 3 w 15"/>
                  <a:gd name="T41" fmla="*/ 21 h 28"/>
                  <a:gd name="T42" fmla="*/ 3 w 15"/>
                  <a:gd name="T43" fmla="*/ 20 h 28"/>
                  <a:gd name="T44" fmla="*/ 3 w 15"/>
                  <a:gd name="T45" fmla="*/ 9 h 28"/>
                  <a:gd name="T46" fmla="*/ 2 w 15"/>
                  <a:gd name="T47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28">
                    <a:moveTo>
                      <a:pt x="2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1" y="5"/>
                      <a:pt x="4" y="3"/>
                    </a:cubicBezTo>
                    <a:cubicBezTo>
                      <a:pt x="6" y="2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4"/>
                      <a:pt x="8" y="25"/>
                      <a:pt x="10" y="25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5"/>
                    </a:cubicBezTo>
                    <a:cubicBezTo>
                      <a:pt x="15" y="26"/>
                      <a:pt x="11" y="28"/>
                      <a:pt x="8" y="28"/>
                    </a:cubicBezTo>
                    <a:cubicBezTo>
                      <a:pt x="3" y="28"/>
                      <a:pt x="3" y="26"/>
                      <a:pt x="3" y="2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8"/>
              <p:cNvSpPr>
                <a:spLocks/>
              </p:cNvSpPr>
              <p:nvPr userDrawn="1"/>
            </p:nvSpPr>
            <p:spPr bwMode="black">
              <a:xfrm>
                <a:off x="2601913" y="1030288"/>
                <a:ext cx="33338" cy="26988"/>
              </a:xfrm>
              <a:custGeom>
                <a:avLst/>
                <a:gdLst>
                  <a:gd name="T0" fmla="*/ 2 w 28"/>
                  <a:gd name="T1" fmla="*/ 2 h 23"/>
                  <a:gd name="T2" fmla="*/ 0 w 28"/>
                  <a:gd name="T3" fmla="*/ 1 h 23"/>
                  <a:gd name="T4" fmla="*/ 1 w 28"/>
                  <a:gd name="T5" fmla="*/ 0 h 23"/>
                  <a:gd name="T6" fmla="*/ 5 w 28"/>
                  <a:gd name="T7" fmla="*/ 0 h 23"/>
                  <a:gd name="T8" fmla="*/ 8 w 28"/>
                  <a:gd name="T9" fmla="*/ 0 h 23"/>
                  <a:gd name="T10" fmla="*/ 9 w 28"/>
                  <a:gd name="T11" fmla="*/ 1 h 23"/>
                  <a:gd name="T12" fmla="*/ 9 w 28"/>
                  <a:gd name="T13" fmla="*/ 14 h 23"/>
                  <a:gd name="T14" fmla="*/ 14 w 28"/>
                  <a:gd name="T15" fmla="*/ 20 h 23"/>
                  <a:gd name="T16" fmla="*/ 19 w 28"/>
                  <a:gd name="T17" fmla="*/ 15 h 23"/>
                  <a:gd name="T18" fmla="*/ 19 w 28"/>
                  <a:gd name="T19" fmla="*/ 4 h 23"/>
                  <a:gd name="T20" fmla="*/ 18 w 28"/>
                  <a:gd name="T21" fmla="*/ 2 h 23"/>
                  <a:gd name="T22" fmla="*/ 16 w 28"/>
                  <a:gd name="T23" fmla="*/ 1 h 23"/>
                  <a:gd name="T24" fmla="*/ 17 w 28"/>
                  <a:gd name="T25" fmla="*/ 0 h 23"/>
                  <a:gd name="T26" fmla="*/ 21 w 28"/>
                  <a:gd name="T27" fmla="*/ 0 h 23"/>
                  <a:gd name="T28" fmla="*/ 24 w 28"/>
                  <a:gd name="T29" fmla="*/ 0 h 23"/>
                  <a:gd name="T30" fmla="*/ 25 w 28"/>
                  <a:gd name="T31" fmla="*/ 1 h 23"/>
                  <a:gd name="T32" fmla="*/ 25 w 28"/>
                  <a:gd name="T33" fmla="*/ 18 h 23"/>
                  <a:gd name="T34" fmla="*/ 26 w 28"/>
                  <a:gd name="T35" fmla="*/ 20 h 23"/>
                  <a:gd name="T36" fmla="*/ 28 w 28"/>
                  <a:gd name="T37" fmla="*/ 21 h 23"/>
                  <a:gd name="T38" fmla="*/ 25 w 28"/>
                  <a:gd name="T39" fmla="*/ 22 h 23"/>
                  <a:gd name="T40" fmla="*/ 20 w 28"/>
                  <a:gd name="T41" fmla="*/ 23 h 23"/>
                  <a:gd name="T42" fmla="*/ 20 w 28"/>
                  <a:gd name="T43" fmla="*/ 22 h 23"/>
                  <a:gd name="T44" fmla="*/ 20 w 28"/>
                  <a:gd name="T45" fmla="*/ 20 h 23"/>
                  <a:gd name="T46" fmla="*/ 19 w 28"/>
                  <a:gd name="T47" fmla="*/ 19 h 23"/>
                  <a:gd name="T48" fmla="*/ 19 w 28"/>
                  <a:gd name="T49" fmla="*/ 20 h 23"/>
                  <a:gd name="T50" fmla="*/ 18 w 28"/>
                  <a:gd name="T51" fmla="*/ 20 h 23"/>
                  <a:gd name="T52" fmla="*/ 12 w 28"/>
                  <a:gd name="T53" fmla="*/ 23 h 23"/>
                  <a:gd name="T54" fmla="*/ 3 w 28"/>
                  <a:gd name="T55" fmla="*/ 16 h 23"/>
                  <a:gd name="T56" fmla="*/ 3 w 28"/>
                  <a:gd name="T57" fmla="*/ 4 h 23"/>
                  <a:gd name="T58" fmla="*/ 2 w 28"/>
                  <a:gd name="T5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23">
                    <a:moveTo>
                      <a:pt x="2" y="2"/>
                    </a:moveTo>
                    <a:cubicBezTo>
                      <a:pt x="1" y="1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8"/>
                      <a:pt x="10" y="20"/>
                      <a:pt x="14" y="20"/>
                    </a:cubicBezTo>
                    <a:cubicBezTo>
                      <a:pt x="17" y="20"/>
                      <a:pt x="19" y="18"/>
                      <a:pt x="19" y="1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7" y="1"/>
                      <a:pt x="16" y="2"/>
                      <a:pt x="16" y="1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25" y="0"/>
                      <a:pt x="25" y="0"/>
                      <a:pt x="25" y="1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6" y="20"/>
                      <a:pt x="28" y="20"/>
                      <a:pt x="28" y="21"/>
                    </a:cubicBezTo>
                    <a:cubicBezTo>
                      <a:pt x="28" y="22"/>
                      <a:pt x="27" y="22"/>
                      <a:pt x="25" y="22"/>
                    </a:cubicBezTo>
                    <a:cubicBezTo>
                      <a:pt x="22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19" y="19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2"/>
                      <a:pt x="14" y="23"/>
                      <a:pt x="12" y="23"/>
                    </a:cubicBezTo>
                    <a:cubicBezTo>
                      <a:pt x="6" y="23"/>
                      <a:pt x="3" y="20"/>
                      <a:pt x="3" y="1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9"/>
              <p:cNvSpPr>
                <a:spLocks noEditPoints="1"/>
              </p:cNvSpPr>
              <p:nvPr userDrawn="1"/>
            </p:nvSpPr>
            <p:spPr bwMode="black">
              <a:xfrm>
                <a:off x="2638425" y="1028700"/>
                <a:ext cx="28575" cy="28575"/>
              </a:xfrm>
              <a:custGeom>
                <a:avLst/>
                <a:gdLst>
                  <a:gd name="T0" fmla="*/ 19 w 23"/>
                  <a:gd name="T1" fmla="*/ 21 h 24"/>
                  <a:gd name="T2" fmla="*/ 22 w 23"/>
                  <a:gd name="T3" fmla="*/ 20 h 24"/>
                  <a:gd name="T4" fmla="*/ 23 w 23"/>
                  <a:gd name="T5" fmla="*/ 21 h 24"/>
                  <a:gd name="T6" fmla="*/ 17 w 23"/>
                  <a:gd name="T7" fmla="*/ 24 h 24"/>
                  <a:gd name="T8" fmla="*/ 13 w 23"/>
                  <a:gd name="T9" fmla="*/ 21 h 24"/>
                  <a:gd name="T10" fmla="*/ 12 w 23"/>
                  <a:gd name="T11" fmla="*/ 21 h 24"/>
                  <a:gd name="T12" fmla="*/ 11 w 23"/>
                  <a:gd name="T13" fmla="*/ 22 h 24"/>
                  <a:gd name="T14" fmla="*/ 5 w 23"/>
                  <a:gd name="T15" fmla="*/ 24 h 24"/>
                  <a:gd name="T16" fmla="*/ 0 w 23"/>
                  <a:gd name="T17" fmla="*/ 20 h 24"/>
                  <a:gd name="T18" fmla="*/ 10 w 23"/>
                  <a:gd name="T19" fmla="*/ 11 h 24"/>
                  <a:gd name="T20" fmla="*/ 12 w 23"/>
                  <a:gd name="T21" fmla="*/ 10 h 24"/>
                  <a:gd name="T22" fmla="*/ 13 w 23"/>
                  <a:gd name="T23" fmla="*/ 9 h 24"/>
                  <a:gd name="T24" fmla="*/ 13 w 23"/>
                  <a:gd name="T25" fmla="*/ 6 h 24"/>
                  <a:gd name="T26" fmla="*/ 10 w 23"/>
                  <a:gd name="T27" fmla="*/ 2 h 24"/>
                  <a:gd name="T28" fmla="*/ 6 w 23"/>
                  <a:gd name="T29" fmla="*/ 5 h 24"/>
                  <a:gd name="T30" fmla="*/ 1 w 23"/>
                  <a:gd name="T31" fmla="*/ 8 h 24"/>
                  <a:gd name="T32" fmla="*/ 0 w 23"/>
                  <a:gd name="T33" fmla="*/ 7 h 24"/>
                  <a:gd name="T34" fmla="*/ 12 w 23"/>
                  <a:gd name="T35" fmla="*/ 0 h 24"/>
                  <a:gd name="T36" fmla="*/ 18 w 23"/>
                  <a:gd name="T37" fmla="*/ 6 h 24"/>
                  <a:gd name="T38" fmla="*/ 18 w 23"/>
                  <a:gd name="T39" fmla="*/ 18 h 24"/>
                  <a:gd name="T40" fmla="*/ 19 w 23"/>
                  <a:gd name="T41" fmla="*/ 21 h 24"/>
                  <a:gd name="T42" fmla="*/ 13 w 23"/>
                  <a:gd name="T43" fmla="*/ 12 h 24"/>
                  <a:gd name="T44" fmla="*/ 12 w 23"/>
                  <a:gd name="T45" fmla="*/ 12 h 24"/>
                  <a:gd name="T46" fmla="*/ 12 w 23"/>
                  <a:gd name="T47" fmla="*/ 12 h 24"/>
                  <a:gd name="T48" fmla="*/ 10 w 23"/>
                  <a:gd name="T49" fmla="*/ 13 h 24"/>
                  <a:gd name="T50" fmla="*/ 6 w 23"/>
                  <a:gd name="T51" fmla="*/ 18 h 24"/>
                  <a:gd name="T52" fmla="*/ 8 w 23"/>
                  <a:gd name="T53" fmla="*/ 21 h 24"/>
                  <a:gd name="T54" fmla="*/ 13 w 23"/>
                  <a:gd name="T55" fmla="*/ 17 h 24"/>
                  <a:gd name="T56" fmla="*/ 13 w 23"/>
                  <a:gd name="T5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4">
                    <a:moveTo>
                      <a:pt x="19" y="21"/>
                    </a:moveTo>
                    <a:cubicBezTo>
                      <a:pt x="20" y="21"/>
                      <a:pt x="21" y="20"/>
                      <a:pt x="22" y="20"/>
                    </a:cubicBezTo>
                    <a:cubicBezTo>
                      <a:pt x="22" y="20"/>
                      <a:pt x="23" y="20"/>
                      <a:pt x="23" y="21"/>
                    </a:cubicBezTo>
                    <a:cubicBezTo>
                      <a:pt x="23" y="22"/>
                      <a:pt x="20" y="24"/>
                      <a:pt x="17" y="24"/>
                    </a:cubicBezTo>
                    <a:cubicBezTo>
                      <a:pt x="15" y="24"/>
                      <a:pt x="14" y="23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7" y="24"/>
                      <a:pt x="5" y="24"/>
                    </a:cubicBezTo>
                    <a:cubicBezTo>
                      <a:pt x="2" y="24"/>
                      <a:pt x="0" y="23"/>
                      <a:pt x="0" y="20"/>
                    </a:cubicBezTo>
                    <a:cubicBezTo>
                      <a:pt x="0" y="16"/>
                      <a:pt x="4" y="14"/>
                      <a:pt x="10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2" y="2"/>
                      <a:pt x="10" y="2"/>
                    </a:cubicBezTo>
                    <a:cubicBezTo>
                      <a:pt x="8" y="2"/>
                      <a:pt x="7" y="3"/>
                      <a:pt x="6" y="5"/>
                    </a:cubicBezTo>
                    <a:cubicBezTo>
                      <a:pt x="5" y="7"/>
                      <a:pt x="4" y="8"/>
                      <a:pt x="1" y="8"/>
                    </a:cubicBezTo>
                    <a:cubicBezTo>
                      <a:pt x="1" y="8"/>
                      <a:pt x="0" y="8"/>
                      <a:pt x="0" y="7"/>
                    </a:cubicBezTo>
                    <a:cubicBezTo>
                      <a:pt x="0" y="4"/>
                      <a:pt x="5" y="0"/>
                      <a:pt x="12" y="0"/>
                    </a:cubicBezTo>
                    <a:cubicBezTo>
                      <a:pt x="17" y="0"/>
                      <a:pt x="18" y="2"/>
                      <a:pt x="18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0"/>
                      <a:pt x="18" y="21"/>
                      <a:pt x="19" y="21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4"/>
                      <a:pt x="6" y="16"/>
                      <a:pt x="6" y="18"/>
                    </a:cubicBezTo>
                    <a:cubicBezTo>
                      <a:pt x="6" y="20"/>
                      <a:pt x="7" y="21"/>
                      <a:pt x="8" y="21"/>
                    </a:cubicBezTo>
                    <a:cubicBezTo>
                      <a:pt x="10" y="21"/>
                      <a:pt x="13" y="19"/>
                      <a:pt x="13" y="17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"/>
              <p:cNvSpPr>
                <a:spLocks/>
              </p:cNvSpPr>
              <p:nvPr userDrawn="1"/>
            </p:nvSpPr>
            <p:spPr bwMode="black">
              <a:xfrm>
                <a:off x="2665413" y="1014413"/>
                <a:ext cx="15875" cy="42863"/>
              </a:xfrm>
              <a:custGeom>
                <a:avLst/>
                <a:gdLst>
                  <a:gd name="T0" fmla="*/ 3 w 13"/>
                  <a:gd name="T1" fmla="*/ 4 h 36"/>
                  <a:gd name="T2" fmla="*/ 1 w 13"/>
                  <a:gd name="T3" fmla="*/ 3 h 36"/>
                  <a:gd name="T4" fmla="*/ 4 w 13"/>
                  <a:gd name="T5" fmla="*/ 2 h 36"/>
                  <a:gd name="T6" fmla="*/ 9 w 13"/>
                  <a:gd name="T7" fmla="*/ 0 h 36"/>
                  <a:gd name="T8" fmla="*/ 9 w 13"/>
                  <a:gd name="T9" fmla="*/ 1 h 36"/>
                  <a:gd name="T10" fmla="*/ 9 w 13"/>
                  <a:gd name="T11" fmla="*/ 4 h 36"/>
                  <a:gd name="T12" fmla="*/ 9 w 13"/>
                  <a:gd name="T13" fmla="*/ 31 h 36"/>
                  <a:gd name="T14" fmla="*/ 11 w 13"/>
                  <a:gd name="T15" fmla="*/ 34 h 36"/>
                  <a:gd name="T16" fmla="*/ 13 w 13"/>
                  <a:gd name="T17" fmla="*/ 35 h 36"/>
                  <a:gd name="T18" fmla="*/ 12 w 13"/>
                  <a:gd name="T19" fmla="*/ 36 h 36"/>
                  <a:gd name="T20" fmla="*/ 7 w 13"/>
                  <a:gd name="T21" fmla="*/ 35 h 36"/>
                  <a:gd name="T22" fmla="*/ 1 w 13"/>
                  <a:gd name="T23" fmla="*/ 36 h 36"/>
                  <a:gd name="T24" fmla="*/ 0 w 13"/>
                  <a:gd name="T25" fmla="*/ 35 h 36"/>
                  <a:gd name="T26" fmla="*/ 3 w 13"/>
                  <a:gd name="T27" fmla="*/ 34 h 36"/>
                  <a:gd name="T28" fmla="*/ 4 w 13"/>
                  <a:gd name="T29" fmla="*/ 31 h 36"/>
                  <a:gd name="T30" fmla="*/ 4 w 13"/>
                  <a:gd name="T31" fmla="*/ 6 h 36"/>
                  <a:gd name="T32" fmla="*/ 3 w 13"/>
                  <a:gd name="T33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36">
                    <a:moveTo>
                      <a:pt x="3" y="4"/>
                    </a:moveTo>
                    <a:cubicBezTo>
                      <a:pt x="2" y="4"/>
                      <a:pt x="1" y="4"/>
                      <a:pt x="1" y="3"/>
                    </a:cubicBezTo>
                    <a:cubicBezTo>
                      <a:pt x="1" y="2"/>
                      <a:pt x="2" y="2"/>
                      <a:pt x="4" y="2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2"/>
                      <a:pt x="9" y="3"/>
                      <a:pt x="9" y="4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3"/>
                      <a:pt x="10" y="33"/>
                      <a:pt x="11" y="34"/>
                    </a:cubicBezTo>
                    <a:cubicBezTo>
                      <a:pt x="12" y="34"/>
                      <a:pt x="13" y="34"/>
                      <a:pt x="13" y="35"/>
                    </a:cubicBezTo>
                    <a:cubicBezTo>
                      <a:pt x="13" y="35"/>
                      <a:pt x="13" y="36"/>
                      <a:pt x="12" y="36"/>
                    </a:cubicBezTo>
                    <a:cubicBezTo>
                      <a:pt x="11" y="36"/>
                      <a:pt x="9" y="35"/>
                      <a:pt x="7" y="35"/>
                    </a:cubicBezTo>
                    <a:cubicBezTo>
                      <a:pt x="4" y="35"/>
                      <a:pt x="2" y="36"/>
                      <a:pt x="1" y="36"/>
                    </a:cubicBezTo>
                    <a:cubicBezTo>
                      <a:pt x="1" y="36"/>
                      <a:pt x="0" y="35"/>
                      <a:pt x="0" y="35"/>
                    </a:cubicBezTo>
                    <a:cubicBezTo>
                      <a:pt x="0" y="34"/>
                      <a:pt x="1" y="34"/>
                      <a:pt x="3" y="34"/>
                    </a:cubicBezTo>
                    <a:cubicBezTo>
                      <a:pt x="4" y="33"/>
                      <a:pt x="4" y="33"/>
                      <a:pt x="4" y="3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1"/>
              <p:cNvSpPr>
                <a:spLocks/>
              </p:cNvSpPr>
              <p:nvPr userDrawn="1"/>
            </p:nvSpPr>
            <p:spPr bwMode="black">
              <a:xfrm>
                <a:off x="2698750" y="1016000"/>
                <a:ext cx="34925" cy="41275"/>
              </a:xfrm>
              <a:custGeom>
                <a:avLst/>
                <a:gdLst>
                  <a:gd name="T0" fmla="*/ 28 w 29"/>
                  <a:gd name="T1" fmla="*/ 2 h 34"/>
                  <a:gd name="T2" fmla="*/ 29 w 29"/>
                  <a:gd name="T3" fmla="*/ 8 h 34"/>
                  <a:gd name="T4" fmla="*/ 28 w 29"/>
                  <a:gd name="T5" fmla="*/ 8 h 34"/>
                  <a:gd name="T6" fmla="*/ 26 w 29"/>
                  <a:gd name="T7" fmla="*/ 6 h 34"/>
                  <a:gd name="T8" fmla="*/ 18 w 29"/>
                  <a:gd name="T9" fmla="*/ 2 h 34"/>
                  <a:gd name="T10" fmla="*/ 10 w 29"/>
                  <a:gd name="T11" fmla="*/ 5 h 34"/>
                  <a:gd name="T12" fmla="*/ 6 w 29"/>
                  <a:gd name="T13" fmla="*/ 17 h 34"/>
                  <a:gd name="T14" fmla="*/ 10 w 29"/>
                  <a:gd name="T15" fmla="*/ 29 h 34"/>
                  <a:gd name="T16" fmla="*/ 18 w 29"/>
                  <a:gd name="T17" fmla="*/ 33 h 34"/>
                  <a:gd name="T18" fmla="*/ 26 w 29"/>
                  <a:gd name="T19" fmla="*/ 28 h 34"/>
                  <a:gd name="T20" fmla="*/ 29 w 29"/>
                  <a:gd name="T21" fmla="*/ 25 h 34"/>
                  <a:gd name="T22" fmla="*/ 29 w 29"/>
                  <a:gd name="T23" fmla="*/ 26 h 34"/>
                  <a:gd name="T24" fmla="*/ 29 w 29"/>
                  <a:gd name="T25" fmla="*/ 28 h 34"/>
                  <a:gd name="T26" fmla="*/ 29 w 29"/>
                  <a:gd name="T27" fmla="*/ 29 h 34"/>
                  <a:gd name="T28" fmla="*/ 28 w 29"/>
                  <a:gd name="T29" fmla="*/ 32 h 34"/>
                  <a:gd name="T30" fmla="*/ 18 w 29"/>
                  <a:gd name="T31" fmla="*/ 34 h 34"/>
                  <a:gd name="T32" fmla="*/ 5 w 29"/>
                  <a:gd name="T33" fmla="*/ 30 h 34"/>
                  <a:gd name="T34" fmla="*/ 0 w 29"/>
                  <a:gd name="T35" fmla="*/ 17 h 34"/>
                  <a:gd name="T36" fmla="*/ 6 w 29"/>
                  <a:gd name="T37" fmla="*/ 5 h 34"/>
                  <a:gd name="T38" fmla="*/ 19 w 29"/>
                  <a:gd name="T39" fmla="*/ 0 h 34"/>
                  <a:gd name="T40" fmla="*/ 28 w 29"/>
                  <a:gd name="T4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4">
                    <a:moveTo>
                      <a:pt x="28" y="2"/>
                    </a:moveTo>
                    <a:cubicBezTo>
                      <a:pt x="29" y="3"/>
                      <a:pt x="29" y="4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7" y="8"/>
                      <a:pt x="26" y="6"/>
                    </a:cubicBezTo>
                    <a:cubicBezTo>
                      <a:pt x="24" y="3"/>
                      <a:pt x="22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8" y="8"/>
                      <a:pt x="6" y="13"/>
                      <a:pt x="6" y="17"/>
                    </a:cubicBezTo>
                    <a:cubicBezTo>
                      <a:pt x="6" y="22"/>
                      <a:pt x="7" y="26"/>
                      <a:pt x="10" y="29"/>
                    </a:cubicBezTo>
                    <a:cubicBezTo>
                      <a:pt x="12" y="31"/>
                      <a:pt x="15" y="33"/>
                      <a:pt x="18" y="33"/>
                    </a:cubicBezTo>
                    <a:cubicBezTo>
                      <a:pt x="21" y="33"/>
                      <a:pt x="24" y="31"/>
                      <a:pt x="26" y="28"/>
                    </a:cubicBezTo>
                    <a:cubicBezTo>
                      <a:pt x="27" y="26"/>
                      <a:pt x="28" y="25"/>
                      <a:pt x="29" y="25"/>
                    </a:cubicBezTo>
                    <a:cubicBezTo>
                      <a:pt x="29" y="25"/>
                      <a:pt x="29" y="25"/>
                      <a:pt x="29" y="26"/>
                    </a:cubicBezTo>
                    <a:cubicBezTo>
                      <a:pt x="29" y="27"/>
                      <a:pt x="29" y="27"/>
                      <a:pt x="29" y="28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6" y="33"/>
                      <a:pt x="23" y="34"/>
                      <a:pt x="18" y="34"/>
                    </a:cubicBezTo>
                    <a:cubicBezTo>
                      <a:pt x="13" y="34"/>
                      <a:pt x="9" y="33"/>
                      <a:pt x="5" y="30"/>
                    </a:cubicBezTo>
                    <a:cubicBezTo>
                      <a:pt x="2" y="27"/>
                      <a:pt x="0" y="22"/>
                      <a:pt x="0" y="17"/>
                    </a:cubicBezTo>
                    <a:cubicBezTo>
                      <a:pt x="0" y="13"/>
                      <a:pt x="2" y="8"/>
                      <a:pt x="6" y="5"/>
                    </a:cubicBezTo>
                    <a:cubicBezTo>
                      <a:pt x="9" y="2"/>
                      <a:pt x="14" y="0"/>
                      <a:pt x="19" y="0"/>
                    </a:cubicBezTo>
                    <a:cubicBezTo>
                      <a:pt x="24" y="0"/>
                      <a:pt x="27" y="2"/>
                      <a:pt x="2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"/>
              <p:cNvSpPr>
                <a:spLocks noEditPoints="1"/>
              </p:cNvSpPr>
              <p:nvPr userDrawn="1"/>
            </p:nvSpPr>
            <p:spPr bwMode="black">
              <a:xfrm>
                <a:off x="2738438" y="1028700"/>
                <a:ext cx="33338" cy="28575"/>
              </a:xfrm>
              <a:custGeom>
                <a:avLst/>
                <a:gdLst>
                  <a:gd name="T0" fmla="*/ 13 w 27"/>
                  <a:gd name="T1" fmla="*/ 24 h 24"/>
                  <a:gd name="T2" fmla="*/ 0 w 27"/>
                  <a:gd name="T3" fmla="*/ 12 h 24"/>
                  <a:gd name="T4" fmla="*/ 14 w 27"/>
                  <a:gd name="T5" fmla="*/ 0 h 24"/>
                  <a:gd name="T6" fmla="*/ 27 w 27"/>
                  <a:gd name="T7" fmla="*/ 12 h 24"/>
                  <a:gd name="T8" fmla="*/ 13 w 27"/>
                  <a:gd name="T9" fmla="*/ 24 h 24"/>
                  <a:gd name="T10" fmla="*/ 13 w 27"/>
                  <a:gd name="T11" fmla="*/ 1 h 24"/>
                  <a:gd name="T12" fmla="*/ 6 w 27"/>
                  <a:gd name="T13" fmla="*/ 11 h 24"/>
                  <a:gd name="T14" fmla="*/ 14 w 27"/>
                  <a:gd name="T15" fmla="*/ 23 h 24"/>
                  <a:gd name="T16" fmla="*/ 21 w 27"/>
                  <a:gd name="T17" fmla="*/ 13 h 24"/>
                  <a:gd name="T18" fmla="*/ 13 w 27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4">
                    <a:moveTo>
                      <a:pt x="13" y="24"/>
                    </a:move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22" y="0"/>
                      <a:pt x="27" y="5"/>
                      <a:pt x="27" y="12"/>
                    </a:cubicBezTo>
                    <a:cubicBezTo>
                      <a:pt x="27" y="19"/>
                      <a:pt x="22" y="24"/>
                      <a:pt x="13" y="24"/>
                    </a:cubicBezTo>
                    <a:close/>
                    <a:moveTo>
                      <a:pt x="13" y="1"/>
                    </a:moveTo>
                    <a:cubicBezTo>
                      <a:pt x="9" y="1"/>
                      <a:pt x="6" y="5"/>
                      <a:pt x="6" y="11"/>
                    </a:cubicBezTo>
                    <a:cubicBezTo>
                      <a:pt x="6" y="18"/>
                      <a:pt x="9" y="23"/>
                      <a:pt x="14" y="23"/>
                    </a:cubicBezTo>
                    <a:cubicBezTo>
                      <a:pt x="18" y="23"/>
                      <a:pt x="21" y="19"/>
                      <a:pt x="21" y="13"/>
                    </a:cubicBezTo>
                    <a:cubicBezTo>
                      <a:pt x="21" y="6"/>
                      <a:pt x="18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3"/>
              <p:cNvSpPr>
                <a:spLocks/>
              </p:cNvSpPr>
              <p:nvPr userDrawn="1"/>
            </p:nvSpPr>
            <p:spPr bwMode="black">
              <a:xfrm>
                <a:off x="2773363" y="1028700"/>
                <a:ext cx="50800" cy="28575"/>
              </a:xfrm>
              <a:custGeom>
                <a:avLst/>
                <a:gdLst>
                  <a:gd name="T0" fmla="*/ 2 w 41"/>
                  <a:gd name="T1" fmla="*/ 5 h 24"/>
                  <a:gd name="T2" fmla="*/ 0 w 41"/>
                  <a:gd name="T3" fmla="*/ 4 h 24"/>
                  <a:gd name="T4" fmla="*/ 3 w 41"/>
                  <a:gd name="T5" fmla="*/ 3 h 24"/>
                  <a:gd name="T6" fmla="*/ 7 w 41"/>
                  <a:gd name="T7" fmla="*/ 0 h 24"/>
                  <a:gd name="T8" fmla="*/ 8 w 41"/>
                  <a:gd name="T9" fmla="*/ 1 h 24"/>
                  <a:gd name="T10" fmla="*/ 8 w 41"/>
                  <a:gd name="T11" fmla="*/ 3 h 24"/>
                  <a:gd name="T12" fmla="*/ 8 w 41"/>
                  <a:gd name="T13" fmla="*/ 4 h 24"/>
                  <a:gd name="T14" fmla="*/ 8 w 41"/>
                  <a:gd name="T15" fmla="*/ 3 h 24"/>
                  <a:gd name="T16" fmla="*/ 9 w 41"/>
                  <a:gd name="T17" fmla="*/ 3 h 24"/>
                  <a:gd name="T18" fmla="*/ 15 w 41"/>
                  <a:gd name="T19" fmla="*/ 0 h 24"/>
                  <a:gd name="T20" fmla="*/ 22 w 41"/>
                  <a:gd name="T21" fmla="*/ 4 h 24"/>
                  <a:gd name="T22" fmla="*/ 23 w 41"/>
                  <a:gd name="T23" fmla="*/ 4 h 24"/>
                  <a:gd name="T24" fmla="*/ 30 w 41"/>
                  <a:gd name="T25" fmla="*/ 0 h 24"/>
                  <a:gd name="T26" fmla="*/ 38 w 41"/>
                  <a:gd name="T27" fmla="*/ 8 h 24"/>
                  <a:gd name="T28" fmla="*/ 38 w 41"/>
                  <a:gd name="T29" fmla="*/ 20 h 24"/>
                  <a:gd name="T30" fmla="*/ 39 w 41"/>
                  <a:gd name="T31" fmla="*/ 22 h 24"/>
                  <a:gd name="T32" fmla="*/ 41 w 41"/>
                  <a:gd name="T33" fmla="*/ 23 h 24"/>
                  <a:gd name="T34" fmla="*/ 40 w 41"/>
                  <a:gd name="T35" fmla="*/ 24 h 24"/>
                  <a:gd name="T36" fmla="*/ 35 w 41"/>
                  <a:gd name="T37" fmla="*/ 23 h 24"/>
                  <a:gd name="T38" fmla="*/ 30 w 41"/>
                  <a:gd name="T39" fmla="*/ 24 h 24"/>
                  <a:gd name="T40" fmla="*/ 29 w 41"/>
                  <a:gd name="T41" fmla="*/ 23 h 24"/>
                  <a:gd name="T42" fmla="*/ 31 w 41"/>
                  <a:gd name="T43" fmla="*/ 22 h 24"/>
                  <a:gd name="T44" fmla="*/ 32 w 41"/>
                  <a:gd name="T45" fmla="*/ 20 h 24"/>
                  <a:gd name="T46" fmla="*/ 32 w 41"/>
                  <a:gd name="T47" fmla="*/ 11 h 24"/>
                  <a:gd name="T48" fmla="*/ 28 w 41"/>
                  <a:gd name="T49" fmla="*/ 3 h 24"/>
                  <a:gd name="T50" fmla="*/ 23 w 41"/>
                  <a:gd name="T51" fmla="*/ 8 h 24"/>
                  <a:gd name="T52" fmla="*/ 23 w 41"/>
                  <a:gd name="T53" fmla="*/ 20 h 24"/>
                  <a:gd name="T54" fmla="*/ 24 w 41"/>
                  <a:gd name="T55" fmla="*/ 22 h 24"/>
                  <a:gd name="T56" fmla="*/ 26 w 41"/>
                  <a:gd name="T57" fmla="*/ 23 h 24"/>
                  <a:gd name="T58" fmla="*/ 25 w 41"/>
                  <a:gd name="T59" fmla="*/ 24 h 24"/>
                  <a:gd name="T60" fmla="*/ 20 w 41"/>
                  <a:gd name="T61" fmla="*/ 23 h 24"/>
                  <a:gd name="T62" fmla="*/ 15 w 41"/>
                  <a:gd name="T63" fmla="*/ 24 h 24"/>
                  <a:gd name="T64" fmla="*/ 14 w 41"/>
                  <a:gd name="T65" fmla="*/ 23 h 24"/>
                  <a:gd name="T66" fmla="*/ 16 w 41"/>
                  <a:gd name="T67" fmla="*/ 22 h 24"/>
                  <a:gd name="T68" fmla="*/ 17 w 41"/>
                  <a:gd name="T69" fmla="*/ 20 h 24"/>
                  <a:gd name="T70" fmla="*/ 17 w 41"/>
                  <a:gd name="T71" fmla="*/ 11 h 24"/>
                  <a:gd name="T72" fmla="*/ 13 w 41"/>
                  <a:gd name="T73" fmla="*/ 3 h 24"/>
                  <a:gd name="T74" fmla="*/ 8 w 41"/>
                  <a:gd name="T75" fmla="*/ 8 h 24"/>
                  <a:gd name="T76" fmla="*/ 8 w 41"/>
                  <a:gd name="T77" fmla="*/ 20 h 24"/>
                  <a:gd name="T78" fmla="*/ 9 w 41"/>
                  <a:gd name="T79" fmla="*/ 22 h 24"/>
                  <a:gd name="T80" fmla="*/ 11 w 41"/>
                  <a:gd name="T81" fmla="*/ 23 h 24"/>
                  <a:gd name="T82" fmla="*/ 10 w 41"/>
                  <a:gd name="T83" fmla="*/ 24 h 24"/>
                  <a:gd name="T84" fmla="*/ 5 w 41"/>
                  <a:gd name="T85" fmla="*/ 23 h 24"/>
                  <a:gd name="T86" fmla="*/ 0 w 41"/>
                  <a:gd name="T87" fmla="*/ 24 h 24"/>
                  <a:gd name="T88" fmla="*/ 0 w 41"/>
                  <a:gd name="T89" fmla="*/ 23 h 24"/>
                  <a:gd name="T90" fmla="*/ 1 w 41"/>
                  <a:gd name="T91" fmla="*/ 22 h 24"/>
                  <a:gd name="T92" fmla="*/ 3 w 41"/>
                  <a:gd name="T93" fmla="*/ 20 h 24"/>
                  <a:gd name="T94" fmla="*/ 3 w 41"/>
                  <a:gd name="T95" fmla="*/ 8 h 24"/>
                  <a:gd name="T96" fmla="*/ 2 w 41"/>
                  <a:gd name="T9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" h="24">
                    <a:moveTo>
                      <a:pt x="2" y="5"/>
                    </a:move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1" y="3"/>
                      <a:pt x="3" y="3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1"/>
                      <a:pt x="13" y="0"/>
                      <a:pt x="15" y="0"/>
                    </a:cubicBezTo>
                    <a:cubicBezTo>
                      <a:pt x="18" y="0"/>
                      <a:pt x="20" y="1"/>
                      <a:pt x="22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1"/>
                      <a:pt x="27" y="0"/>
                      <a:pt x="30" y="0"/>
                    </a:cubicBezTo>
                    <a:cubicBezTo>
                      <a:pt x="35" y="0"/>
                      <a:pt x="38" y="3"/>
                      <a:pt x="38" y="8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1"/>
                      <a:pt x="38" y="21"/>
                      <a:pt x="39" y="22"/>
                    </a:cubicBezTo>
                    <a:cubicBezTo>
                      <a:pt x="40" y="22"/>
                      <a:pt x="41" y="22"/>
                      <a:pt x="41" y="23"/>
                    </a:cubicBezTo>
                    <a:cubicBezTo>
                      <a:pt x="41" y="23"/>
                      <a:pt x="41" y="24"/>
                      <a:pt x="40" y="24"/>
                    </a:cubicBezTo>
                    <a:cubicBezTo>
                      <a:pt x="39" y="24"/>
                      <a:pt x="37" y="23"/>
                      <a:pt x="35" y="23"/>
                    </a:cubicBezTo>
                    <a:cubicBezTo>
                      <a:pt x="33" y="23"/>
                      <a:pt x="31" y="24"/>
                      <a:pt x="30" y="24"/>
                    </a:cubicBezTo>
                    <a:cubicBezTo>
                      <a:pt x="30" y="24"/>
                      <a:pt x="29" y="23"/>
                      <a:pt x="29" y="23"/>
                    </a:cubicBezTo>
                    <a:cubicBezTo>
                      <a:pt x="29" y="22"/>
                      <a:pt x="30" y="22"/>
                      <a:pt x="31" y="22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6"/>
                      <a:pt x="31" y="3"/>
                      <a:pt x="28" y="3"/>
                    </a:cubicBezTo>
                    <a:cubicBezTo>
                      <a:pt x="25" y="3"/>
                      <a:pt x="23" y="5"/>
                      <a:pt x="23" y="8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1"/>
                      <a:pt x="23" y="21"/>
                      <a:pt x="24" y="22"/>
                    </a:cubicBezTo>
                    <a:cubicBezTo>
                      <a:pt x="25" y="22"/>
                      <a:pt x="26" y="22"/>
                      <a:pt x="26" y="23"/>
                    </a:cubicBezTo>
                    <a:cubicBezTo>
                      <a:pt x="26" y="23"/>
                      <a:pt x="26" y="24"/>
                      <a:pt x="25" y="24"/>
                    </a:cubicBezTo>
                    <a:cubicBezTo>
                      <a:pt x="24" y="24"/>
                      <a:pt x="22" y="23"/>
                      <a:pt x="20" y="23"/>
                    </a:cubicBezTo>
                    <a:cubicBezTo>
                      <a:pt x="18" y="23"/>
                      <a:pt x="16" y="24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4" y="22"/>
                      <a:pt x="15" y="22"/>
                      <a:pt x="16" y="22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6"/>
                      <a:pt x="16" y="3"/>
                      <a:pt x="13" y="3"/>
                    </a:cubicBezTo>
                    <a:cubicBezTo>
                      <a:pt x="10" y="3"/>
                      <a:pt x="8" y="5"/>
                      <a:pt x="8" y="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8" y="21"/>
                      <a:pt x="9" y="22"/>
                    </a:cubicBezTo>
                    <a:cubicBezTo>
                      <a:pt x="10" y="22"/>
                      <a:pt x="11" y="22"/>
                      <a:pt x="11" y="23"/>
                    </a:cubicBezTo>
                    <a:cubicBezTo>
                      <a:pt x="11" y="23"/>
                      <a:pt x="11" y="24"/>
                      <a:pt x="10" y="24"/>
                    </a:cubicBezTo>
                    <a:cubicBezTo>
                      <a:pt x="9" y="24"/>
                      <a:pt x="7" y="23"/>
                      <a:pt x="5" y="23"/>
                    </a:cubicBezTo>
                    <a:cubicBezTo>
                      <a:pt x="3" y="23"/>
                      <a:pt x="1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0" y="22"/>
                      <a:pt x="0" y="22"/>
                      <a:pt x="1" y="22"/>
                    </a:cubicBezTo>
                    <a:cubicBezTo>
                      <a:pt x="2" y="21"/>
                      <a:pt x="3" y="21"/>
                      <a:pt x="3" y="2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4"/>
              <p:cNvSpPr>
                <a:spLocks noEditPoints="1"/>
              </p:cNvSpPr>
              <p:nvPr userDrawn="1"/>
            </p:nvSpPr>
            <p:spPr bwMode="black">
              <a:xfrm>
                <a:off x="2824163" y="1028700"/>
                <a:ext cx="33338" cy="42863"/>
              </a:xfrm>
              <a:custGeom>
                <a:avLst/>
                <a:gdLst>
                  <a:gd name="T0" fmla="*/ 9 w 28"/>
                  <a:gd name="T1" fmla="*/ 30 h 35"/>
                  <a:gd name="T2" fmla="*/ 10 w 28"/>
                  <a:gd name="T3" fmla="*/ 33 h 35"/>
                  <a:gd name="T4" fmla="*/ 13 w 28"/>
                  <a:gd name="T5" fmla="*/ 34 h 35"/>
                  <a:gd name="T6" fmla="*/ 12 w 28"/>
                  <a:gd name="T7" fmla="*/ 35 h 35"/>
                  <a:gd name="T8" fmla="*/ 6 w 28"/>
                  <a:gd name="T9" fmla="*/ 34 h 35"/>
                  <a:gd name="T10" fmla="*/ 1 w 28"/>
                  <a:gd name="T11" fmla="*/ 35 h 35"/>
                  <a:gd name="T12" fmla="*/ 0 w 28"/>
                  <a:gd name="T13" fmla="*/ 34 h 35"/>
                  <a:gd name="T14" fmla="*/ 2 w 28"/>
                  <a:gd name="T15" fmla="*/ 33 h 35"/>
                  <a:gd name="T16" fmla="*/ 3 w 28"/>
                  <a:gd name="T17" fmla="*/ 30 h 35"/>
                  <a:gd name="T18" fmla="*/ 3 w 28"/>
                  <a:gd name="T19" fmla="*/ 8 h 35"/>
                  <a:gd name="T20" fmla="*/ 2 w 28"/>
                  <a:gd name="T21" fmla="*/ 5 h 35"/>
                  <a:gd name="T22" fmla="*/ 1 w 28"/>
                  <a:gd name="T23" fmla="*/ 4 h 35"/>
                  <a:gd name="T24" fmla="*/ 4 w 28"/>
                  <a:gd name="T25" fmla="*/ 3 h 35"/>
                  <a:gd name="T26" fmla="*/ 8 w 28"/>
                  <a:gd name="T27" fmla="*/ 0 h 35"/>
                  <a:gd name="T28" fmla="*/ 9 w 28"/>
                  <a:gd name="T29" fmla="*/ 1 h 35"/>
                  <a:gd name="T30" fmla="*/ 9 w 28"/>
                  <a:gd name="T31" fmla="*/ 3 h 35"/>
                  <a:gd name="T32" fmla="*/ 9 w 28"/>
                  <a:gd name="T33" fmla="*/ 4 h 35"/>
                  <a:gd name="T34" fmla="*/ 9 w 28"/>
                  <a:gd name="T35" fmla="*/ 4 h 35"/>
                  <a:gd name="T36" fmla="*/ 10 w 28"/>
                  <a:gd name="T37" fmla="*/ 3 h 35"/>
                  <a:gd name="T38" fmla="*/ 17 w 28"/>
                  <a:gd name="T39" fmla="*/ 0 h 35"/>
                  <a:gd name="T40" fmla="*/ 28 w 28"/>
                  <a:gd name="T41" fmla="*/ 12 h 35"/>
                  <a:gd name="T42" fmla="*/ 15 w 28"/>
                  <a:gd name="T43" fmla="*/ 24 h 35"/>
                  <a:gd name="T44" fmla="*/ 9 w 28"/>
                  <a:gd name="T45" fmla="*/ 23 h 35"/>
                  <a:gd name="T46" fmla="*/ 9 w 28"/>
                  <a:gd name="T47" fmla="*/ 23 h 35"/>
                  <a:gd name="T48" fmla="*/ 9 w 28"/>
                  <a:gd name="T49" fmla="*/ 30 h 35"/>
                  <a:gd name="T50" fmla="*/ 9 w 28"/>
                  <a:gd name="T51" fmla="*/ 18 h 35"/>
                  <a:gd name="T52" fmla="*/ 14 w 28"/>
                  <a:gd name="T53" fmla="*/ 23 h 35"/>
                  <a:gd name="T54" fmla="*/ 22 w 28"/>
                  <a:gd name="T55" fmla="*/ 13 h 35"/>
                  <a:gd name="T56" fmla="*/ 14 w 28"/>
                  <a:gd name="T57" fmla="*/ 4 h 35"/>
                  <a:gd name="T58" fmla="*/ 9 w 28"/>
                  <a:gd name="T59" fmla="*/ 9 h 35"/>
                  <a:gd name="T60" fmla="*/ 9 w 28"/>
                  <a:gd name="T61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35">
                    <a:moveTo>
                      <a:pt x="9" y="30"/>
                    </a:moveTo>
                    <a:cubicBezTo>
                      <a:pt x="9" y="32"/>
                      <a:pt x="9" y="32"/>
                      <a:pt x="10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3" y="34"/>
                      <a:pt x="13" y="35"/>
                      <a:pt x="12" y="35"/>
                    </a:cubicBezTo>
                    <a:cubicBezTo>
                      <a:pt x="10" y="35"/>
                      <a:pt x="8" y="34"/>
                      <a:pt x="6" y="34"/>
                    </a:cubicBezTo>
                    <a:cubicBezTo>
                      <a:pt x="3" y="34"/>
                      <a:pt x="2" y="35"/>
                      <a:pt x="1" y="35"/>
                    </a:cubicBezTo>
                    <a:cubicBezTo>
                      <a:pt x="0" y="35"/>
                      <a:pt x="0" y="34"/>
                      <a:pt x="0" y="34"/>
                    </a:cubicBezTo>
                    <a:cubicBezTo>
                      <a:pt x="0" y="33"/>
                      <a:pt x="1" y="33"/>
                      <a:pt x="2" y="33"/>
                    </a:cubicBezTo>
                    <a:cubicBezTo>
                      <a:pt x="3" y="32"/>
                      <a:pt x="3" y="32"/>
                      <a:pt x="3" y="3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3" y="6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4" y="3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2" y="1"/>
                      <a:pt x="14" y="0"/>
                      <a:pt x="17" y="0"/>
                    </a:cubicBezTo>
                    <a:cubicBezTo>
                      <a:pt x="23" y="0"/>
                      <a:pt x="28" y="5"/>
                      <a:pt x="28" y="12"/>
                    </a:cubicBezTo>
                    <a:cubicBezTo>
                      <a:pt x="28" y="19"/>
                      <a:pt x="22" y="24"/>
                      <a:pt x="15" y="24"/>
                    </a:cubicBezTo>
                    <a:cubicBezTo>
                      <a:pt x="13" y="24"/>
                      <a:pt x="11" y="24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9" y="30"/>
                    </a:lnTo>
                    <a:close/>
                    <a:moveTo>
                      <a:pt x="9" y="18"/>
                    </a:moveTo>
                    <a:cubicBezTo>
                      <a:pt x="9" y="21"/>
                      <a:pt x="11" y="23"/>
                      <a:pt x="14" y="23"/>
                    </a:cubicBezTo>
                    <a:cubicBezTo>
                      <a:pt x="19" y="23"/>
                      <a:pt x="22" y="19"/>
                      <a:pt x="22" y="13"/>
                    </a:cubicBezTo>
                    <a:cubicBezTo>
                      <a:pt x="22" y="7"/>
                      <a:pt x="19" y="4"/>
                      <a:pt x="14" y="4"/>
                    </a:cubicBezTo>
                    <a:cubicBezTo>
                      <a:pt x="10" y="4"/>
                      <a:pt x="9" y="5"/>
                      <a:pt x="9" y="9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5"/>
              <p:cNvSpPr>
                <a:spLocks noEditPoints="1"/>
              </p:cNvSpPr>
              <p:nvPr userDrawn="1"/>
            </p:nvSpPr>
            <p:spPr bwMode="black">
              <a:xfrm>
                <a:off x="2860675" y="1028700"/>
                <a:ext cx="28575" cy="28575"/>
              </a:xfrm>
              <a:custGeom>
                <a:avLst/>
                <a:gdLst>
                  <a:gd name="T0" fmla="*/ 19 w 23"/>
                  <a:gd name="T1" fmla="*/ 21 h 24"/>
                  <a:gd name="T2" fmla="*/ 22 w 23"/>
                  <a:gd name="T3" fmla="*/ 20 h 24"/>
                  <a:gd name="T4" fmla="*/ 23 w 23"/>
                  <a:gd name="T5" fmla="*/ 21 h 24"/>
                  <a:gd name="T6" fmla="*/ 17 w 23"/>
                  <a:gd name="T7" fmla="*/ 24 h 24"/>
                  <a:gd name="T8" fmla="*/ 13 w 23"/>
                  <a:gd name="T9" fmla="*/ 21 h 24"/>
                  <a:gd name="T10" fmla="*/ 12 w 23"/>
                  <a:gd name="T11" fmla="*/ 21 h 24"/>
                  <a:gd name="T12" fmla="*/ 11 w 23"/>
                  <a:gd name="T13" fmla="*/ 22 h 24"/>
                  <a:gd name="T14" fmla="*/ 5 w 23"/>
                  <a:gd name="T15" fmla="*/ 24 h 24"/>
                  <a:gd name="T16" fmla="*/ 0 w 23"/>
                  <a:gd name="T17" fmla="*/ 20 h 24"/>
                  <a:gd name="T18" fmla="*/ 10 w 23"/>
                  <a:gd name="T19" fmla="*/ 11 h 24"/>
                  <a:gd name="T20" fmla="*/ 12 w 23"/>
                  <a:gd name="T21" fmla="*/ 10 h 24"/>
                  <a:gd name="T22" fmla="*/ 13 w 23"/>
                  <a:gd name="T23" fmla="*/ 9 h 24"/>
                  <a:gd name="T24" fmla="*/ 13 w 23"/>
                  <a:gd name="T25" fmla="*/ 6 h 24"/>
                  <a:gd name="T26" fmla="*/ 10 w 23"/>
                  <a:gd name="T27" fmla="*/ 2 h 24"/>
                  <a:gd name="T28" fmla="*/ 6 w 23"/>
                  <a:gd name="T29" fmla="*/ 5 h 24"/>
                  <a:gd name="T30" fmla="*/ 1 w 23"/>
                  <a:gd name="T31" fmla="*/ 8 h 24"/>
                  <a:gd name="T32" fmla="*/ 0 w 23"/>
                  <a:gd name="T33" fmla="*/ 7 h 24"/>
                  <a:gd name="T34" fmla="*/ 12 w 23"/>
                  <a:gd name="T35" fmla="*/ 0 h 24"/>
                  <a:gd name="T36" fmla="*/ 18 w 23"/>
                  <a:gd name="T37" fmla="*/ 6 h 24"/>
                  <a:gd name="T38" fmla="*/ 18 w 23"/>
                  <a:gd name="T39" fmla="*/ 18 h 24"/>
                  <a:gd name="T40" fmla="*/ 19 w 23"/>
                  <a:gd name="T41" fmla="*/ 21 h 24"/>
                  <a:gd name="T42" fmla="*/ 13 w 23"/>
                  <a:gd name="T43" fmla="*/ 12 h 24"/>
                  <a:gd name="T44" fmla="*/ 12 w 23"/>
                  <a:gd name="T45" fmla="*/ 12 h 24"/>
                  <a:gd name="T46" fmla="*/ 12 w 23"/>
                  <a:gd name="T47" fmla="*/ 12 h 24"/>
                  <a:gd name="T48" fmla="*/ 10 w 23"/>
                  <a:gd name="T49" fmla="*/ 13 h 24"/>
                  <a:gd name="T50" fmla="*/ 6 w 23"/>
                  <a:gd name="T51" fmla="*/ 18 h 24"/>
                  <a:gd name="T52" fmla="*/ 8 w 23"/>
                  <a:gd name="T53" fmla="*/ 21 h 24"/>
                  <a:gd name="T54" fmla="*/ 13 w 23"/>
                  <a:gd name="T55" fmla="*/ 17 h 24"/>
                  <a:gd name="T56" fmla="*/ 13 w 23"/>
                  <a:gd name="T5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4">
                    <a:moveTo>
                      <a:pt x="19" y="21"/>
                    </a:moveTo>
                    <a:cubicBezTo>
                      <a:pt x="20" y="21"/>
                      <a:pt x="21" y="20"/>
                      <a:pt x="22" y="20"/>
                    </a:cubicBezTo>
                    <a:cubicBezTo>
                      <a:pt x="22" y="20"/>
                      <a:pt x="23" y="20"/>
                      <a:pt x="23" y="21"/>
                    </a:cubicBezTo>
                    <a:cubicBezTo>
                      <a:pt x="23" y="22"/>
                      <a:pt x="20" y="24"/>
                      <a:pt x="17" y="24"/>
                    </a:cubicBezTo>
                    <a:cubicBezTo>
                      <a:pt x="15" y="24"/>
                      <a:pt x="14" y="23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7" y="24"/>
                      <a:pt x="5" y="24"/>
                    </a:cubicBezTo>
                    <a:cubicBezTo>
                      <a:pt x="2" y="24"/>
                      <a:pt x="0" y="23"/>
                      <a:pt x="0" y="20"/>
                    </a:cubicBezTo>
                    <a:cubicBezTo>
                      <a:pt x="0" y="16"/>
                      <a:pt x="4" y="14"/>
                      <a:pt x="10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2" y="2"/>
                      <a:pt x="10" y="2"/>
                    </a:cubicBezTo>
                    <a:cubicBezTo>
                      <a:pt x="8" y="2"/>
                      <a:pt x="7" y="3"/>
                      <a:pt x="6" y="5"/>
                    </a:cubicBezTo>
                    <a:cubicBezTo>
                      <a:pt x="5" y="7"/>
                      <a:pt x="4" y="8"/>
                      <a:pt x="1" y="8"/>
                    </a:cubicBezTo>
                    <a:cubicBezTo>
                      <a:pt x="1" y="8"/>
                      <a:pt x="0" y="8"/>
                      <a:pt x="0" y="7"/>
                    </a:cubicBezTo>
                    <a:cubicBezTo>
                      <a:pt x="0" y="4"/>
                      <a:pt x="5" y="0"/>
                      <a:pt x="12" y="0"/>
                    </a:cubicBezTo>
                    <a:cubicBezTo>
                      <a:pt x="17" y="0"/>
                      <a:pt x="18" y="2"/>
                      <a:pt x="18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0"/>
                      <a:pt x="18" y="21"/>
                      <a:pt x="19" y="21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4"/>
                      <a:pt x="6" y="16"/>
                      <a:pt x="6" y="18"/>
                    </a:cubicBezTo>
                    <a:cubicBezTo>
                      <a:pt x="6" y="20"/>
                      <a:pt x="7" y="21"/>
                      <a:pt x="8" y="21"/>
                    </a:cubicBezTo>
                    <a:cubicBezTo>
                      <a:pt x="10" y="21"/>
                      <a:pt x="13" y="19"/>
                      <a:pt x="13" y="17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6"/>
              <p:cNvSpPr>
                <a:spLocks/>
              </p:cNvSpPr>
              <p:nvPr userDrawn="1"/>
            </p:nvSpPr>
            <p:spPr bwMode="black">
              <a:xfrm>
                <a:off x="2889250" y="1028700"/>
                <a:ext cx="33338" cy="28575"/>
              </a:xfrm>
              <a:custGeom>
                <a:avLst/>
                <a:gdLst>
                  <a:gd name="T0" fmla="*/ 14 w 28"/>
                  <a:gd name="T1" fmla="*/ 3 h 24"/>
                  <a:gd name="T2" fmla="*/ 8 w 28"/>
                  <a:gd name="T3" fmla="*/ 8 h 24"/>
                  <a:gd name="T4" fmla="*/ 8 w 28"/>
                  <a:gd name="T5" fmla="*/ 20 h 24"/>
                  <a:gd name="T6" fmla="*/ 10 w 28"/>
                  <a:gd name="T7" fmla="*/ 22 h 24"/>
                  <a:gd name="T8" fmla="*/ 12 w 28"/>
                  <a:gd name="T9" fmla="*/ 23 h 24"/>
                  <a:gd name="T10" fmla="*/ 11 w 28"/>
                  <a:gd name="T11" fmla="*/ 24 h 24"/>
                  <a:gd name="T12" fmla="*/ 6 w 28"/>
                  <a:gd name="T13" fmla="*/ 23 h 24"/>
                  <a:gd name="T14" fmla="*/ 1 w 28"/>
                  <a:gd name="T15" fmla="*/ 24 h 24"/>
                  <a:gd name="T16" fmla="*/ 0 w 28"/>
                  <a:gd name="T17" fmla="*/ 23 h 24"/>
                  <a:gd name="T18" fmla="*/ 2 w 28"/>
                  <a:gd name="T19" fmla="*/ 22 h 24"/>
                  <a:gd name="T20" fmla="*/ 3 w 28"/>
                  <a:gd name="T21" fmla="*/ 20 h 24"/>
                  <a:gd name="T22" fmla="*/ 3 w 28"/>
                  <a:gd name="T23" fmla="*/ 8 h 24"/>
                  <a:gd name="T24" fmla="*/ 2 w 28"/>
                  <a:gd name="T25" fmla="*/ 5 h 24"/>
                  <a:gd name="T26" fmla="*/ 0 w 28"/>
                  <a:gd name="T27" fmla="*/ 4 h 24"/>
                  <a:gd name="T28" fmla="*/ 4 w 28"/>
                  <a:gd name="T29" fmla="*/ 2 h 24"/>
                  <a:gd name="T30" fmla="*/ 8 w 28"/>
                  <a:gd name="T31" fmla="*/ 0 h 24"/>
                  <a:gd name="T32" fmla="*/ 8 w 28"/>
                  <a:gd name="T33" fmla="*/ 1 h 24"/>
                  <a:gd name="T34" fmla="*/ 8 w 28"/>
                  <a:gd name="T35" fmla="*/ 3 h 24"/>
                  <a:gd name="T36" fmla="*/ 8 w 28"/>
                  <a:gd name="T37" fmla="*/ 4 h 24"/>
                  <a:gd name="T38" fmla="*/ 9 w 28"/>
                  <a:gd name="T39" fmla="*/ 3 h 24"/>
                  <a:gd name="T40" fmla="*/ 10 w 28"/>
                  <a:gd name="T41" fmla="*/ 3 h 24"/>
                  <a:gd name="T42" fmla="*/ 16 w 28"/>
                  <a:gd name="T43" fmla="*/ 0 h 24"/>
                  <a:gd name="T44" fmla="*/ 25 w 28"/>
                  <a:gd name="T45" fmla="*/ 9 h 24"/>
                  <a:gd name="T46" fmla="*/ 25 w 28"/>
                  <a:gd name="T47" fmla="*/ 20 h 24"/>
                  <a:gd name="T48" fmla="*/ 26 w 28"/>
                  <a:gd name="T49" fmla="*/ 22 h 24"/>
                  <a:gd name="T50" fmla="*/ 28 w 28"/>
                  <a:gd name="T51" fmla="*/ 23 h 24"/>
                  <a:gd name="T52" fmla="*/ 27 w 28"/>
                  <a:gd name="T53" fmla="*/ 24 h 24"/>
                  <a:gd name="T54" fmla="*/ 22 w 28"/>
                  <a:gd name="T55" fmla="*/ 23 h 24"/>
                  <a:gd name="T56" fmla="*/ 17 w 28"/>
                  <a:gd name="T57" fmla="*/ 24 h 24"/>
                  <a:gd name="T58" fmla="*/ 16 w 28"/>
                  <a:gd name="T59" fmla="*/ 23 h 24"/>
                  <a:gd name="T60" fmla="*/ 18 w 28"/>
                  <a:gd name="T61" fmla="*/ 22 h 24"/>
                  <a:gd name="T62" fmla="*/ 19 w 28"/>
                  <a:gd name="T63" fmla="*/ 20 h 24"/>
                  <a:gd name="T64" fmla="*/ 19 w 28"/>
                  <a:gd name="T65" fmla="*/ 11 h 24"/>
                  <a:gd name="T66" fmla="*/ 14 w 28"/>
                  <a:gd name="T6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" h="24">
                    <a:moveTo>
                      <a:pt x="14" y="3"/>
                    </a:moveTo>
                    <a:cubicBezTo>
                      <a:pt x="11" y="3"/>
                      <a:pt x="8" y="5"/>
                      <a:pt x="8" y="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9" y="21"/>
                      <a:pt x="10" y="22"/>
                    </a:cubicBezTo>
                    <a:cubicBezTo>
                      <a:pt x="11" y="22"/>
                      <a:pt x="12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0" y="24"/>
                      <a:pt x="8" y="23"/>
                      <a:pt x="6" y="23"/>
                    </a:cubicBezTo>
                    <a:cubicBezTo>
                      <a:pt x="4" y="23"/>
                      <a:pt x="2" y="24"/>
                      <a:pt x="1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0" y="22"/>
                      <a:pt x="1" y="22"/>
                      <a:pt x="2" y="22"/>
                    </a:cubicBezTo>
                    <a:cubicBezTo>
                      <a:pt x="3" y="21"/>
                      <a:pt x="3" y="21"/>
                      <a:pt x="3" y="2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6"/>
                      <a:pt x="3" y="6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2" y="3"/>
                      <a:pt x="4" y="2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1"/>
                      <a:pt x="14" y="0"/>
                      <a:pt x="16" y="0"/>
                    </a:cubicBezTo>
                    <a:cubicBezTo>
                      <a:pt x="22" y="0"/>
                      <a:pt x="25" y="3"/>
                      <a:pt x="25" y="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1"/>
                      <a:pt x="25" y="21"/>
                      <a:pt x="26" y="22"/>
                    </a:cubicBezTo>
                    <a:cubicBezTo>
                      <a:pt x="27" y="22"/>
                      <a:pt x="28" y="22"/>
                      <a:pt x="28" y="23"/>
                    </a:cubicBezTo>
                    <a:cubicBezTo>
                      <a:pt x="28" y="23"/>
                      <a:pt x="28" y="24"/>
                      <a:pt x="27" y="24"/>
                    </a:cubicBezTo>
                    <a:cubicBezTo>
                      <a:pt x="26" y="24"/>
                      <a:pt x="24" y="23"/>
                      <a:pt x="22" y="23"/>
                    </a:cubicBezTo>
                    <a:cubicBezTo>
                      <a:pt x="20" y="23"/>
                      <a:pt x="18" y="24"/>
                      <a:pt x="17" y="24"/>
                    </a:cubicBezTo>
                    <a:cubicBezTo>
                      <a:pt x="17" y="24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6"/>
                      <a:pt x="18" y="3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7"/>
              <p:cNvSpPr>
                <a:spLocks/>
              </p:cNvSpPr>
              <p:nvPr userDrawn="1"/>
            </p:nvSpPr>
            <p:spPr bwMode="black">
              <a:xfrm>
                <a:off x="2922588" y="1030288"/>
                <a:ext cx="31750" cy="39688"/>
              </a:xfrm>
              <a:custGeom>
                <a:avLst/>
                <a:gdLst>
                  <a:gd name="T0" fmla="*/ 20 w 27"/>
                  <a:gd name="T1" fmla="*/ 3 h 33"/>
                  <a:gd name="T2" fmla="*/ 19 w 27"/>
                  <a:gd name="T3" fmla="*/ 2 h 33"/>
                  <a:gd name="T4" fmla="*/ 17 w 27"/>
                  <a:gd name="T5" fmla="*/ 1 h 33"/>
                  <a:gd name="T6" fmla="*/ 17 w 27"/>
                  <a:gd name="T7" fmla="*/ 0 h 33"/>
                  <a:gd name="T8" fmla="*/ 22 w 27"/>
                  <a:gd name="T9" fmla="*/ 0 h 33"/>
                  <a:gd name="T10" fmla="*/ 26 w 27"/>
                  <a:gd name="T11" fmla="*/ 0 h 33"/>
                  <a:gd name="T12" fmla="*/ 27 w 27"/>
                  <a:gd name="T13" fmla="*/ 1 h 33"/>
                  <a:gd name="T14" fmla="*/ 25 w 27"/>
                  <a:gd name="T15" fmla="*/ 2 h 33"/>
                  <a:gd name="T16" fmla="*/ 22 w 27"/>
                  <a:gd name="T17" fmla="*/ 4 h 33"/>
                  <a:gd name="T18" fmla="*/ 17 w 27"/>
                  <a:gd name="T19" fmla="*/ 15 h 33"/>
                  <a:gd name="T20" fmla="*/ 11 w 27"/>
                  <a:gd name="T21" fmla="*/ 31 h 33"/>
                  <a:gd name="T22" fmla="*/ 7 w 27"/>
                  <a:gd name="T23" fmla="*/ 33 h 33"/>
                  <a:gd name="T24" fmla="*/ 4 w 27"/>
                  <a:gd name="T25" fmla="*/ 32 h 33"/>
                  <a:gd name="T26" fmla="*/ 7 w 27"/>
                  <a:gd name="T27" fmla="*/ 29 h 33"/>
                  <a:gd name="T28" fmla="*/ 7 w 27"/>
                  <a:gd name="T29" fmla="*/ 29 h 33"/>
                  <a:gd name="T30" fmla="*/ 10 w 27"/>
                  <a:gd name="T31" fmla="*/ 27 h 33"/>
                  <a:gd name="T32" fmla="*/ 11 w 27"/>
                  <a:gd name="T33" fmla="*/ 24 h 33"/>
                  <a:gd name="T34" fmla="*/ 12 w 27"/>
                  <a:gd name="T35" fmla="*/ 23 h 33"/>
                  <a:gd name="T36" fmla="*/ 11 w 27"/>
                  <a:gd name="T37" fmla="*/ 19 h 33"/>
                  <a:gd name="T38" fmla="*/ 6 w 27"/>
                  <a:gd name="T39" fmla="*/ 7 h 33"/>
                  <a:gd name="T40" fmla="*/ 3 w 27"/>
                  <a:gd name="T41" fmla="*/ 2 h 33"/>
                  <a:gd name="T42" fmla="*/ 0 w 27"/>
                  <a:gd name="T43" fmla="*/ 1 h 33"/>
                  <a:gd name="T44" fmla="*/ 1 w 27"/>
                  <a:gd name="T45" fmla="*/ 0 h 33"/>
                  <a:gd name="T46" fmla="*/ 7 w 27"/>
                  <a:gd name="T47" fmla="*/ 0 h 33"/>
                  <a:gd name="T48" fmla="*/ 12 w 27"/>
                  <a:gd name="T49" fmla="*/ 0 h 33"/>
                  <a:gd name="T50" fmla="*/ 13 w 27"/>
                  <a:gd name="T51" fmla="*/ 1 h 33"/>
                  <a:gd name="T52" fmla="*/ 12 w 27"/>
                  <a:gd name="T53" fmla="*/ 1 h 33"/>
                  <a:gd name="T54" fmla="*/ 10 w 27"/>
                  <a:gd name="T55" fmla="*/ 2 h 33"/>
                  <a:gd name="T56" fmla="*/ 11 w 27"/>
                  <a:gd name="T57" fmla="*/ 5 h 33"/>
                  <a:gd name="T58" fmla="*/ 14 w 27"/>
                  <a:gd name="T59" fmla="*/ 15 h 33"/>
                  <a:gd name="T60" fmla="*/ 15 w 27"/>
                  <a:gd name="T61" fmla="*/ 15 h 33"/>
                  <a:gd name="T62" fmla="*/ 15 w 27"/>
                  <a:gd name="T63" fmla="*/ 15 h 33"/>
                  <a:gd name="T64" fmla="*/ 19 w 27"/>
                  <a:gd name="T65" fmla="*/ 6 h 33"/>
                  <a:gd name="T66" fmla="*/ 20 w 27"/>
                  <a:gd name="T6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33">
                    <a:moveTo>
                      <a:pt x="20" y="3"/>
                    </a:moveTo>
                    <a:cubicBezTo>
                      <a:pt x="20" y="2"/>
                      <a:pt x="20" y="2"/>
                      <a:pt x="19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0"/>
                      <a:pt x="22" y="0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7" y="1"/>
                      <a:pt x="26" y="1"/>
                      <a:pt x="25" y="2"/>
                    </a:cubicBezTo>
                    <a:cubicBezTo>
                      <a:pt x="24" y="2"/>
                      <a:pt x="23" y="3"/>
                      <a:pt x="22" y="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3" y="24"/>
                      <a:pt x="11" y="30"/>
                      <a:pt x="11" y="31"/>
                    </a:cubicBezTo>
                    <a:cubicBezTo>
                      <a:pt x="10" y="33"/>
                      <a:pt x="9" y="33"/>
                      <a:pt x="7" y="33"/>
                    </a:cubicBezTo>
                    <a:cubicBezTo>
                      <a:pt x="5" y="33"/>
                      <a:pt x="4" y="33"/>
                      <a:pt x="4" y="32"/>
                    </a:cubicBezTo>
                    <a:cubicBezTo>
                      <a:pt x="4" y="30"/>
                      <a:pt x="5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9" y="29"/>
                      <a:pt x="9" y="29"/>
                      <a:pt x="10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2"/>
                      <a:pt x="12" y="21"/>
                      <a:pt x="11" y="19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4"/>
                      <a:pt x="4" y="2"/>
                      <a:pt x="3" y="2"/>
                    </a:cubicBez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10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3"/>
                      <a:pt x="10" y="4"/>
                      <a:pt x="11" y="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4"/>
                      <a:pt x="20" y="3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8"/>
              <p:cNvSpPr>
                <a:spLocks noEditPoints="1"/>
              </p:cNvSpPr>
              <p:nvPr userDrawn="1"/>
            </p:nvSpPr>
            <p:spPr bwMode="black">
              <a:xfrm>
                <a:off x="2230438" y="519113"/>
                <a:ext cx="723900" cy="280988"/>
              </a:xfrm>
              <a:custGeom>
                <a:avLst/>
                <a:gdLst>
                  <a:gd name="T0" fmla="*/ 180 w 598"/>
                  <a:gd name="T1" fmla="*/ 173 h 230"/>
                  <a:gd name="T2" fmla="*/ 210 w 598"/>
                  <a:gd name="T3" fmla="*/ 130 h 230"/>
                  <a:gd name="T4" fmla="*/ 164 w 598"/>
                  <a:gd name="T5" fmla="*/ 158 h 230"/>
                  <a:gd name="T6" fmla="*/ 210 w 598"/>
                  <a:gd name="T7" fmla="*/ 158 h 230"/>
                  <a:gd name="T8" fmla="*/ 164 w 598"/>
                  <a:gd name="T9" fmla="*/ 158 h 230"/>
                  <a:gd name="T10" fmla="*/ 0 w 598"/>
                  <a:gd name="T11" fmla="*/ 230 h 230"/>
                  <a:gd name="T12" fmla="*/ 598 w 598"/>
                  <a:gd name="T13" fmla="*/ 0 h 230"/>
                  <a:gd name="T14" fmla="*/ 94 w 598"/>
                  <a:gd name="T15" fmla="*/ 186 h 230"/>
                  <a:gd name="T16" fmla="*/ 59 w 598"/>
                  <a:gd name="T17" fmla="*/ 145 h 230"/>
                  <a:gd name="T18" fmla="*/ 122 w 598"/>
                  <a:gd name="T19" fmla="*/ 149 h 230"/>
                  <a:gd name="T20" fmla="*/ 80 w 598"/>
                  <a:gd name="T21" fmla="*/ 116 h 230"/>
                  <a:gd name="T22" fmla="*/ 89 w 598"/>
                  <a:gd name="T23" fmla="*/ 43 h 230"/>
                  <a:gd name="T24" fmla="*/ 119 w 598"/>
                  <a:gd name="T25" fmla="*/ 81 h 230"/>
                  <a:gd name="T26" fmla="*/ 63 w 598"/>
                  <a:gd name="T27" fmla="*/ 79 h 230"/>
                  <a:gd name="T28" fmla="*/ 102 w 598"/>
                  <a:gd name="T29" fmla="*/ 108 h 230"/>
                  <a:gd name="T30" fmla="*/ 94 w 598"/>
                  <a:gd name="T31" fmla="*/ 186 h 230"/>
                  <a:gd name="T32" fmla="*/ 211 w 598"/>
                  <a:gd name="T33" fmla="*/ 184 h 230"/>
                  <a:gd name="T34" fmla="*/ 177 w 598"/>
                  <a:gd name="T35" fmla="*/ 186 h 230"/>
                  <a:gd name="T36" fmla="*/ 210 w 598"/>
                  <a:gd name="T37" fmla="*/ 117 h 230"/>
                  <a:gd name="T38" fmla="*/ 190 w 598"/>
                  <a:gd name="T39" fmla="*/ 94 h 230"/>
                  <a:gd name="T40" fmla="*/ 153 w 598"/>
                  <a:gd name="T41" fmla="*/ 103 h 230"/>
                  <a:gd name="T42" fmla="*/ 224 w 598"/>
                  <a:gd name="T43" fmla="*/ 112 h 230"/>
                  <a:gd name="T44" fmla="*/ 226 w 598"/>
                  <a:gd name="T45" fmla="*/ 183 h 230"/>
                  <a:gd name="T46" fmla="*/ 288 w 598"/>
                  <a:gd name="T47" fmla="*/ 57 h 230"/>
                  <a:gd name="T48" fmla="*/ 266 w 598"/>
                  <a:gd name="T49" fmla="*/ 69 h 230"/>
                  <a:gd name="T50" fmla="*/ 287 w 598"/>
                  <a:gd name="T51" fmla="*/ 84 h 230"/>
                  <a:gd name="T52" fmla="*/ 266 w 598"/>
                  <a:gd name="T53" fmla="*/ 96 h 230"/>
                  <a:gd name="T54" fmla="*/ 252 w 598"/>
                  <a:gd name="T55" fmla="*/ 184 h 230"/>
                  <a:gd name="T56" fmla="*/ 235 w 598"/>
                  <a:gd name="T57" fmla="*/ 96 h 230"/>
                  <a:gd name="T58" fmla="*/ 252 w 598"/>
                  <a:gd name="T59" fmla="*/ 84 h 230"/>
                  <a:gd name="T60" fmla="*/ 275 w 598"/>
                  <a:gd name="T61" fmla="*/ 44 h 230"/>
                  <a:gd name="T62" fmla="*/ 288 w 598"/>
                  <a:gd name="T63" fmla="*/ 57 h 230"/>
                  <a:gd name="T64" fmla="*/ 291 w 598"/>
                  <a:gd name="T65" fmla="*/ 134 h 230"/>
                  <a:gd name="T66" fmla="*/ 369 w 598"/>
                  <a:gd name="T67" fmla="*/ 133 h 230"/>
                  <a:gd name="T68" fmla="*/ 306 w 598"/>
                  <a:gd name="T69" fmla="*/ 137 h 230"/>
                  <a:gd name="T70" fmla="*/ 333 w 598"/>
                  <a:gd name="T71" fmla="*/ 174 h 230"/>
                  <a:gd name="T72" fmla="*/ 372 w 598"/>
                  <a:gd name="T73" fmla="*/ 162 h 230"/>
                  <a:gd name="T74" fmla="*/ 592 w 598"/>
                  <a:gd name="T75" fmla="*/ 224 h 230"/>
                  <a:gd name="T76" fmla="*/ 377 w 598"/>
                  <a:gd name="T77" fmla="*/ 6 h 230"/>
                  <a:gd name="T78" fmla="*/ 592 w 598"/>
                  <a:gd name="T79" fmla="*/ 224 h 230"/>
                  <a:gd name="T80" fmla="*/ 306 w 598"/>
                  <a:gd name="T81" fmla="*/ 125 h 230"/>
                  <a:gd name="T82" fmla="*/ 331 w 598"/>
                  <a:gd name="T83" fmla="*/ 94 h 230"/>
                  <a:gd name="T84" fmla="*/ 180 w 598"/>
                  <a:gd name="T85" fmla="*/ 173 h 230"/>
                  <a:gd name="T86" fmla="*/ 210 w 598"/>
                  <a:gd name="T87" fmla="*/ 130 h 230"/>
                  <a:gd name="T88" fmla="*/ 164 w 598"/>
                  <a:gd name="T89" fmla="*/ 158 h 230"/>
                  <a:gd name="T90" fmla="*/ 210 w 598"/>
                  <a:gd name="T91" fmla="*/ 158 h 230"/>
                  <a:gd name="T92" fmla="*/ 164 w 598"/>
                  <a:gd name="T93" fmla="*/ 158 h 230"/>
                  <a:gd name="T94" fmla="*/ 180 w 598"/>
                  <a:gd name="T95" fmla="*/ 173 h 230"/>
                  <a:gd name="T96" fmla="*/ 210 w 598"/>
                  <a:gd name="T97" fmla="*/ 1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8" h="230">
                    <a:moveTo>
                      <a:pt x="164" y="158"/>
                    </a:moveTo>
                    <a:cubicBezTo>
                      <a:pt x="164" y="167"/>
                      <a:pt x="170" y="173"/>
                      <a:pt x="180" y="173"/>
                    </a:cubicBezTo>
                    <a:cubicBezTo>
                      <a:pt x="189" y="173"/>
                      <a:pt x="198" y="168"/>
                      <a:pt x="210" y="158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178" y="137"/>
                      <a:pt x="164" y="144"/>
                      <a:pt x="164" y="158"/>
                    </a:cubicBezTo>
                    <a:close/>
                    <a:moveTo>
                      <a:pt x="164" y="158"/>
                    </a:moveTo>
                    <a:cubicBezTo>
                      <a:pt x="164" y="167"/>
                      <a:pt x="170" y="173"/>
                      <a:pt x="180" y="173"/>
                    </a:cubicBezTo>
                    <a:cubicBezTo>
                      <a:pt x="189" y="173"/>
                      <a:pt x="198" y="168"/>
                      <a:pt x="210" y="158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178" y="137"/>
                      <a:pt x="164" y="144"/>
                      <a:pt x="164" y="158"/>
                    </a:cubicBezTo>
                    <a:close/>
                    <a:moveTo>
                      <a:pt x="0" y="0"/>
                    </a:moveTo>
                    <a:cubicBezTo>
                      <a:pt x="0" y="230"/>
                      <a:pt x="0" y="230"/>
                      <a:pt x="0" y="230"/>
                    </a:cubicBezTo>
                    <a:cubicBezTo>
                      <a:pt x="598" y="230"/>
                      <a:pt x="598" y="230"/>
                      <a:pt x="598" y="230"/>
                    </a:cubicBezTo>
                    <a:cubicBezTo>
                      <a:pt x="598" y="0"/>
                      <a:pt x="598" y="0"/>
                      <a:pt x="598" y="0"/>
                    </a:cubicBezTo>
                    <a:lnTo>
                      <a:pt x="0" y="0"/>
                    </a:lnTo>
                    <a:close/>
                    <a:moveTo>
                      <a:pt x="94" y="186"/>
                    </a:moveTo>
                    <a:cubicBezTo>
                      <a:pt x="69" y="186"/>
                      <a:pt x="52" y="174"/>
                      <a:pt x="45" y="149"/>
                    </a:cubicBezTo>
                    <a:cubicBezTo>
                      <a:pt x="59" y="145"/>
                      <a:pt x="59" y="145"/>
                      <a:pt x="59" y="145"/>
                    </a:cubicBezTo>
                    <a:cubicBezTo>
                      <a:pt x="64" y="162"/>
                      <a:pt x="77" y="173"/>
                      <a:pt x="93" y="173"/>
                    </a:cubicBezTo>
                    <a:cubicBezTo>
                      <a:pt x="111" y="173"/>
                      <a:pt x="122" y="163"/>
                      <a:pt x="122" y="149"/>
                    </a:cubicBezTo>
                    <a:cubicBezTo>
                      <a:pt x="122" y="140"/>
                      <a:pt x="119" y="134"/>
                      <a:pt x="113" y="130"/>
                    </a:cubicBezTo>
                    <a:cubicBezTo>
                      <a:pt x="104" y="124"/>
                      <a:pt x="92" y="121"/>
                      <a:pt x="80" y="116"/>
                    </a:cubicBezTo>
                    <a:cubicBezTo>
                      <a:pt x="59" y="108"/>
                      <a:pt x="49" y="98"/>
                      <a:pt x="49" y="80"/>
                    </a:cubicBezTo>
                    <a:cubicBezTo>
                      <a:pt x="49" y="58"/>
                      <a:pt x="65" y="43"/>
                      <a:pt x="89" y="43"/>
                    </a:cubicBezTo>
                    <a:cubicBezTo>
                      <a:pt x="111" y="43"/>
                      <a:pt x="126" y="55"/>
                      <a:pt x="133" y="77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4" y="65"/>
                      <a:pt x="103" y="56"/>
                      <a:pt x="88" y="56"/>
                    </a:cubicBezTo>
                    <a:cubicBezTo>
                      <a:pt x="73" y="56"/>
                      <a:pt x="63" y="65"/>
                      <a:pt x="63" y="79"/>
                    </a:cubicBezTo>
                    <a:cubicBezTo>
                      <a:pt x="63" y="85"/>
                      <a:pt x="66" y="91"/>
                      <a:pt x="72" y="96"/>
                    </a:cubicBezTo>
                    <a:cubicBezTo>
                      <a:pt x="78" y="100"/>
                      <a:pt x="89" y="103"/>
                      <a:pt x="102" y="108"/>
                    </a:cubicBezTo>
                    <a:cubicBezTo>
                      <a:pt x="126" y="117"/>
                      <a:pt x="137" y="127"/>
                      <a:pt x="137" y="148"/>
                    </a:cubicBezTo>
                    <a:cubicBezTo>
                      <a:pt x="137" y="171"/>
                      <a:pt x="120" y="186"/>
                      <a:pt x="94" y="186"/>
                    </a:cubicBezTo>
                    <a:close/>
                    <a:moveTo>
                      <a:pt x="226" y="184"/>
                    </a:moveTo>
                    <a:cubicBezTo>
                      <a:pt x="211" y="184"/>
                      <a:pt x="211" y="184"/>
                      <a:pt x="211" y="184"/>
                    </a:cubicBezTo>
                    <a:cubicBezTo>
                      <a:pt x="209" y="171"/>
                      <a:pt x="209" y="171"/>
                      <a:pt x="209" y="171"/>
                    </a:cubicBezTo>
                    <a:cubicBezTo>
                      <a:pt x="200" y="180"/>
                      <a:pt x="189" y="186"/>
                      <a:pt x="177" y="186"/>
                    </a:cubicBezTo>
                    <a:cubicBezTo>
                      <a:pt x="161" y="186"/>
                      <a:pt x="150" y="174"/>
                      <a:pt x="150" y="158"/>
                    </a:cubicBezTo>
                    <a:cubicBezTo>
                      <a:pt x="150" y="136"/>
                      <a:pt x="169" y="125"/>
                      <a:pt x="210" y="117"/>
                    </a:cubicBezTo>
                    <a:cubicBezTo>
                      <a:pt x="210" y="110"/>
                      <a:pt x="210" y="110"/>
                      <a:pt x="210" y="110"/>
                    </a:cubicBezTo>
                    <a:cubicBezTo>
                      <a:pt x="210" y="101"/>
                      <a:pt x="202" y="94"/>
                      <a:pt x="190" y="94"/>
                    </a:cubicBezTo>
                    <a:cubicBezTo>
                      <a:pt x="179" y="94"/>
                      <a:pt x="170" y="100"/>
                      <a:pt x="165" y="110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60" y="89"/>
                      <a:pt x="173" y="82"/>
                      <a:pt x="190" y="82"/>
                    </a:cubicBezTo>
                    <a:cubicBezTo>
                      <a:pt x="211" y="82"/>
                      <a:pt x="224" y="93"/>
                      <a:pt x="224" y="112"/>
                    </a:cubicBezTo>
                    <a:cubicBezTo>
                      <a:pt x="224" y="168"/>
                      <a:pt x="224" y="168"/>
                      <a:pt x="224" y="168"/>
                    </a:cubicBezTo>
                    <a:cubicBezTo>
                      <a:pt x="224" y="173"/>
                      <a:pt x="225" y="178"/>
                      <a:pt x="226" y="183"/>
                    </a:cubicBezTo>
                    <a:lnTo>
                      <a:pt x="226" y="184"/>
                    </a:lnTo>
                    <a:close/>
                    <a:moveTo>
                      <a:pt x="288" y="57"/>
                    </a:moveTo>
                    <a:cubicBezTo>
                      <a:pt x="283" y="56"/>
                      <a:pt x="280" y="56"/>
                      <a:pt x="277" y="56"/>
                    </a:cubicBezTo>
                    <a:cubicBezTo>
                      <a:pt x="270" y="56"/>
                      <a:pt x="266" y="60"/>
                      <a:pt x="266" y="69"/>
                    </a:cubicBezTo>
                    <a:cubicBezTo>
                      <a:pt x="266" y="84"/>
                      <a:pt x="266" y="84"/>
                      <a:pt x="266" y="84"/>
                    </a:cubicBezTo>
                    <a:cubicBezTo>
                      <a:pt x="287" y="84"/>
                      <a:pt x="287" y="84"/>
                      <a:pt x="287" y="84"/>
                    </a:cubicBezTo>
                    <a:cubicBezTo>
                      <a:pt x="287" y="96"/>
                      <a:pt x="287" y="96"/>
                      <a:pt x="287" y="96"/>
                    </a:cubicBezTo>
                    <a:cubicBezTo>
                      <a:pt x="266" y="96"/>
                      <a:pt x="266" y="96"/>
                      <a:pt x="266" y="96"/>
                    </a:cubicBezTo>
                    <a:cubicBezTo>
                      <a:pt x="266" y="184"/>
                      <a:pt x="266" y="184"/>
                      <a:pt x="266" y="184"/>
                    </a:cubicBezTo>
                    <a:cubicBezTo>
                      <a:pt x="252" y="184"/>
                      <a:pt x="252" y="184"/>
                      <a:pt x="252" y="184"/>
                    </a:cubicBezTo>
                    <a:cubicBezTo>
                      <a:pt x="252" y="96"/>
                      <a:pt x="252" y="96"/>
                      <a:pt x="252" y="96"/>
                    </a:cubicBezTo>
                    <a:cubicBezTo>
                      <a:pt x="235" y="96"/>
                      <a:pt x="235" y="96"/>
                      <a:pt x="235" y="96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70"/>
                      <a:pt x="252" y="70"/>
                      <a:pt x="252" y="70"/>
                    </a:cubicBezTo>
                    <a:cubicBezTo>
                      <a:pt x="252" y="52"/>
                      <a:pt x="260" y="44"/>
                      <a:pt x="275" y="44"/>
                    </a:cubicBezTo>
                    <a:cubicBezTo>
                      <a:pt x="279" y="44"/>
                      <a:pt x="283" y="44"/>
                      <a:pt x="288" y="45"/>
                    </a:cubicBezTo>
                    <a:lnTo>
                      <a:pt x="288" y="57"/>
                    </a:lnTo>
                    <a:close/>
                    <a:moveTo>
                      <a:pt x="331" y="186"/>
                    </a:moveTo>
                    <a:cubicBezTo>
                      <a:pt x="306" y="186"/>
                      <a:pt x="291" y="168"/>
                      <a:pt x="291" y="134"/>
                    </a:cubicBezTo>
                    <a:cubicBezTo>
                      <a:pt x="291" y="101"/>
                      <a:pt x="307" y="82"/>
                      <a:pt x="330" y="82"/>
                    </a:cubicBezTo>
                    <a:cubicBezTo>
                      <a:pt x="355" y="82"/>
                      <a:pt x="369" y="100"/>
                      <a:pt x="369" y="133"/>
                    </a:cubicBezTo>
                    <a:cubicBezTo>
                      <a:pt x="369" y="137"/>
                      <a:pt x="369" y="137"/>
                      <a:pt x="369" y="137"/>
                    </a:cubicBezTo>
                    <a:cubicBezTo>
                      <a:pt x="306" y="137"/>
                      <a:pt x="306" y="137"/>
                      <a:pt x="306" y="137"/>
                    </a:cubicBezTo>
                    <a:cubicBezTo>
                      <a:pt x="306" y="140"/>
                      <a:pt x="306" y="140"/>
                      <a:pt x="306" y="140"/>
                    </a:cubicBezTo>
                    <a:cubicBezTo>
                      <a:pt x="306" y="161"/>
                      <a:pt x="317" y="174"/>
                      <a:pt x="333" y="174"/>
                    </a:cubicBezTo>
                    <a:cubicBezTo>
                      <a:pt x="345" y="174"/>
                      <a:pt x="355" y="168"/>
                      <a:pt x="361" y="156"/>
                    </a:cubicBezTo>
                    <a:cubicBezTo>
                      <a:pt x="372" y="162"/>
                      <a:pt x="372" y="162"/>
                      <a:pt x="372" y="162"/>
                    </a:cubicBezTo>
                    <a:cubicBezTo>
                      <a:pt x="364" y="178"/>
                      <a:pt x="351" y="186"/>
                      <a:pt x="331" y="186"/>
                    </a:cubicBezTo>
                    <a:close/>
                    <a:moveTo>
                      <a:pt x="592" y="224"/>
                    </a:moveTo>
                    <a:cubicBezTo>
                      <a:pt x="377" y="224"/>
                      <a:pt x="377" y="224"/>
                      <a:pt x="377" y="224"/>
                    </a:cubicBezTo>
                    <a:cubicBezTo>
                      <a:pt x="377" y="6"/>
                      <a:pt x="377" y="6"/>
                      <a:pt x="377" y="6"/>
                    </a:cubicBezTo>
                    <a:cubicBezTo>
                      <a:pt x="592" y="6"/>
                      <a:pt x="592" y="6"/>
                      <a:pt x="592" y="6"/>
                    </a:cubicBezTo>
                    <a:lnTo>
                      <a:pt x="592" y="224"/>
                    </a:lnTo>
                    <a:close/>
                    <a:moveTo>
                      <a:pt x="331" y="94"/>
                    </a:moveTo>
                    <a:cubicBezTo>
                      <a:pt x="316" y="94"/>
                      <a:pt x="307" y="105"/>
                      <a:pt x="306" y="125"/>
                    </a:cubicBezTo>
                    <a:cubicBezTo>
                      <a:pt x="355" y="125"/>
                      <a:pt x="355" y="125"/>
                      <a:pt x="355" y="125"/>
                    </a:cubicBezTo>
                    <a:cubicBezTo>
                      <a:pt x="354" y="105"/>
                      <a:pt x="345" y="94"/>
                      <a:pt x="331" y="94"/>
                    </a:cubicBezTo>
                    <a:close/>
                    <a:moveTo>
                      <a:pt x="164" y="158"/>
                    </a:moveTo>
                    <a:cubicBezTo>
                      <a:pt x="164" y="167"/>
                      <a:pt x="170" y="173"/>
                      <a:pt x="180" y="173"/>
                    </a:cubicBezTo>
                    <a:cubicBezTo>
                      <a:pt x="189" y="173"/>
                      <a:pt x="198" y="168"/>
                      <a:pt x="210" y="158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178" y="137"/>
                      <a:pt x="164" y="144"/>
                      <a:pt x="164" y="158"/>
                    </a:cubicBezTo>
                    <a:close/>
                    <a:moveTo>
                      <a:pt x="164" y="158"/>
                    </a:moveTo>
                    <a:cubicBezTo>
                      <a:pt x="164" y="167"/>
                      <a:pt x="170" y="173"/>
                      <a:pt x="180" y="173"/>
                    </a:cubicBezTo>
                    <a:cubicBezTo>
                      <a:pt x="189" y="173"/>
                      <a:pt x="198" y="168"/>
                      <a:pt x="210" y="158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178" y="137"/>
                      <a:pt x="164" y="144"/>
                      <a:pt x="164" y="158"/>
                    </a:cubicBezTo>
                    <a:close/>
                    <a:moveTo>
                      <a:pt x="164" y="158"/>
                    </a:moveTo>
                    <a:cubicBezTo>
                      <a:pt x="164" y="167"/>
                      <a:pt x="170" y="173"/>
                      <a:pt x="180" y="173"/>
                    </a:cubicBezTo>
                    <a:cubicBezTo>
                      <a:pt x="189" y="173"/>
                      <a:pt x="198" y="168"/>
                      <a:pt x="210" y="158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178" y="137"/>
                      <a:pt x="164" y="144"/>
                      <a:pt x="164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9"/>
              <p:cNvSpPr>
                <a:spLocks/>
              </p:cNvSpPr>
              <p:nvPr userDrawn="1"/>
            </p:nvSpPr>
            <p:spPr bwMode="black">
              <a:xfrm>
                <a:off x="2697163" y="619125"/>
                <a:ext cx="93663" cy="127000"/>
              </a:xfrm>
              <a:custGeom>
                <a:avLst/>
                <a:gdLst>
                  <a:gd name="T0" fmla="*/ 40 w 78"/>
                  <a:gd name="T1" fmla="*/ 104 h 104"/>
                  <a:gd name="T2" fmla="*/ 0 w 78"/>
                  <a:gd name="T3" fmla="*/ 52 h 104"/>
                  <a:gd name="T4" fmla="*/ 40 w 78"/>
                  <a:gd name="T5" fmla="*/ 0 h 104"/>
                  <a:gd name="T6" fmla="*/ 76 w 78"/>
                  <a:gd name="T7" fmla="*/ 27 h 104"/>
                  <a:gd name="T8" fmla="*/ 62 w 78"/>
                  <a:gd name="T9" fmla="*/ 31 h 104"/>
                  <a:gd name="T10" fmla="*/ 40 w 78"/>
                  <a:gd name="T11" fmla="*/ 12 h 104"/>
                  <a:gd name="T12" fmla="*/ 14 w 78"/>
                  <a:gd name="T13" fmla="*/ 52 h 104"/>
                  <a:gd name="T14" fmla="*/ 40 w 78"/>
                  <a:gd name="T15" fmla="*/ 92 h 104"/>
                  <a:gd name="T16" fmla="*/ 66 w 78"/>
                  <a:gd name="T17" fmla="*/ 72 h 104"/>
                  <a:gd name="T18" fmla="*/ 78 w 78"/>
                  <a:gd name="T19" fmla="*/ 78 h 104"/>
                  <a:gd name="T20" fmla="*/ 40 w 78"/>
                  <a:gd name="T21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04">
                    <a:moveTo>
                      <a:pt x="40" y="104"/>
                    </a:moveTo>
                    <a:cubicBezTo>
                      <a:pt x="14" y="104"/>
                      <a:pt x="0" y="86"/>
                      <a:pt x="0" y="52"/>
                    </a:cubicBezTo>
                    <a:cubicBezTo>
                      <a:pt x="0" y="19"/>
                      <a:pt x="15" y="0"/>
                      <a:pt x="40" y="0"/>
                    </a:cubicBezTo>
                    <a:cubicBezTo>
                      <a:pt x="57" y="0"/>
                      <a:pt x="70" y="10"/>
                      <a:pt x="76" y="27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9"/>
                      <a:pt x="50" y="12"/>
                      <a:pt x="40" y="12"/>
                    </a:cubicBezTo>
                    <a:cubicBezTo>
                      <a:pt x="23" y="12"/>
                      <a:pt x="14" y="26"/>
                      <a:pt x="14" y="52"/>
                    </a:cubicBezTo>
                    <a:cubicBezTo>
                      <a:pt x="14" y="79"/>
                      <a:pt x="23" y="92"/>
                      <a:pt x="40" y="92"/>
                    </a:cubicBezTo>
                    <a:cubicBezTo>
                      <a:pt x="51" y="92"/>
                      <a:pt x="60" y="85"/>
                      <a:pt x="66" y="72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0" y="95"/>
                      <a:pt x="57" y="104"/>
                      <a:pt x="4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0"/>
              <p:cNvSpPr>
                <a:spLocks noEditPoints="1"/>
              </p:cNvSpPr>
              <p:nvPr userDrawn="1"/>
            </p:nvSpPr>
            <p:spPr bwMode="black">
              <a:xfrm>
                <a:off x="2798763" y="619125"/>
                <a:ext cx="103188" cy="127000"/>
              </a:xfrm>
              <a:custGeom>
                <a:avLst/>
                <a:gdLst>
                  <a:gd name="T0" fmla="*/ 42 w 84"/>
                  <a:gd name="T1" fmla="*/ 0 h 104"/>
                  <a:gd name="T2" fmla="*/ 84 w 84"/>
                  <a:gd name="T3" fmla="*/ 52 h 104"/>
                  <a:gd name="T4" fmla="*/ 42 w 84"/>
                  <a:gd name="T5" fmla="*/ 104 h 104"/>
                  <a:gd name="T6" fmla="*/ 0 w 84"/>
                  <a:gd name="T7" fmla="*/ 52 h 104"/>
                  <a:gd name="T8" fmla="*/ 42 w 84"/>
                  <a:gd name="T9" fmla="*/ 0 h 104"/>
                  <a:gd name="T10" fmla="*/ 42 w 84"/>
                  <a:gd name="T11" fmla="*/ 92 h 104"/>
                  <a:gd name="T12" fmla="*/ 69 w 84"/>
                  <a:gd name="T13" fmla="*/ 52 h 104"/>
                  <a:gd name="T14" fmla="*/ 42 w 84"/>
                  <a:gd name="T15" fmla="*/ 12 h 104"/>
                  <a:gd name="T16" fmla="*/ 14 w 84"/>
                  <a:gd name="T17" fmla="*/ 52 h 104"/>
                  <a:gd name="T18" fmla="*/ 42 w 84"/>
                  <a:gd name="T19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104">
                    <a:moveTo>
                      <a:pt x="42" y="0"/>
                    </a:moveTo>
                    <a:cubicBezTo>
                      <a:pt x="68" y="0"/>
                      <a:pt x="84" y="19"/>
                      <a:pt x="84" y="52"/>
                    </a:cubicBezTo>
                    <a:cubicBezTo>
                      <a:pt x="84" y="85"/>
                      <a:pt x="68" y="104"/>
                      <a:pt x="42" y="104"/>
                    </a:cubicBezTo>
                    <a:cubicBezTo>
                      <a:pt x="16" y="104"/>
                      <a:pt x="0" y="85"/>
                      <a:pt x="0" y="52"/>
                    </a:cubicBezTo>
                    <a:cubicBezTo>
                      <a:pt x="0" y="19"/>
                      <a:pt x="16" y="0"/>
                      <a:pt x="42" y="0"/>
                    </a:cubicBezTo>
                    <a:close/>
                    <a:moveTo>
                      <a:pt x="42" y="92"/>
                    </a:moveTo>
                    <a:cubicBezTo>
                      <a:pt x="59" y="92"/>
                      <a:pt x="69" y="78"/>
                      <a:pt x="69" y="52"/>
                    </a:cubicBezTo>
                    <a:cubicBezTo>
                      <a:pt x="69" y="26"/>
                      <a:pt x="59" y="12"/>
                      <a:pt x="42" y="12"/>
                    </a:cubicBezTo>
                    <a:cubicBezTo>
                      <a:pt x="24" y="12"/>
                      <a:pt x="14" y="26"/>
                      <a:pt x="14" y="52"/>
                    </a:cubicBezTo>
                    <a:cubicBezTo>
                      <a:pt x="14" y="78"/>
                      <a:pt x="24" y="92"/>
                      <a:pt x="42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1"/>
              <p:cNvSpPr>
                <a:spLocks/>
              </p:cNvSpPr>
              <p:nvPr userDrawn="1"/>
            </p:nvSpPr>
            <p:spPr bwMode="black">
              <a:xfrm>
                <a:off x="987425" y="503238"/>
                <a:ext cx="133350" cy="168275"/>
              </a:xfrm>
              <a:custGeom>
                <a:avLst/>
                <a:gdLst>
                  <a:gd name="T0" fmla="*/ 48 w 110"/>
                  <a:gd name="T1" fmla="*/ 116 h 138"/>
                  <a:gd name="T2" fmla="*/ 70 w 110"/>
                  <a:gd name="T3" fmla="*/ 130 h 138"/>
                  <a:gd name="T4" fmla="*/ 105 w 110"/>
                  <a:gd name="T5" fmla="*/ 102 h 138"/>
                  <a:gd name="T6" fmla="*/ 110 w 110"/>
                  <a:gd name="T7" fmla="*/ 102 h 138"/>
                  <a:gd name="T8" fmla="*/ 105 w 110"/>
                  <a:gd name="T9" fmla="*/ 138 h 138"/>
                  <a:gd name="T10" fmla="*/ 0 w 110"/>
                  <a:gd name="T11" fmla="*/ 138 h 138"/>
                  <a:gd name="T12" fmla="*/ 0 w 110"/>
                  <a:gd name="T13" fmla="*/ 134 h 138"/>
                  <a:gd name="T14" fmla="*/ 17 w 110"/>
                  <a:gd name="T15" fmla="*/ 112 h 138"/>
                  <a:gd name="T16" fmla="*/ 17 w 110"/>
                  <a:gd name="T17" fmla="*/ 23 h 138"/>
                  <a:gd name="T18" fmla="*/ 0 w 110"/>
                  <a:gd name="T19" fmla="*/ 4 h 138"/>
                  <a:gd name="T20" fmla="*/ 0 w 110"/>
                  <a:gd name="T21" fmla="*/ 0 h 138"/>
                  <a:gd name="T22" fmla="*/ 65 w 110"/>
                  <a:gd name="T23" fmla="*/ 0 h 138"/>
                  <a:gd name="T24" fmla="*/ 65 w 110"/>
                  <a:gd name="T25" fmla="*/ 4 h 138"/>
                  <a:gd name="T26" fmla="*/ 48 w 110"/>
                  <a:gd name="T27" fmla="*/ 22 h 138"/>
                  <a:gd name="T28" fmla="*/ 48 w 110"/>
                  <a:gd name="T29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138">
                    <a:moveTo>
                      <a:pt x="48" y="116"/>
                    </a:moveTo>
                    <a:cubicBezTo>
                      <a:pt x="48" y="127"/>
                      <a:pt x="53" y="130"/>
                      <a:pt x="70" y="130"/>
                    </a:cubicBezTo>
                    <a:cubicBezTo>
                      <a:pt x="87" y="130"/>
                      <a:pt x="94" y="125"/>
                      <a:pt x="105" y="102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16" y="130"/>
                      <a:pt x="17" y="127"/>
                      <a:pt x="17" y="11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11"/>
                      <a:pt x="14" y="8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52" y="8"/>
                      <a:pt x="48" y="10"/>
                      <a:pt x="48" y="22"/>
                    </a:cubicBezTo>
                    <a:cubicBezTo>
                      <a:pt x="48" y="116"/>
                      <a:pt x="48" y="116"/>
                      <a:pt x="48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2"/>
              <p:cNvSpPr>
                <a:spLocks noEditPoints="1"/>
              </p:cNvSpPr>
              <p:nvPr userDrawn="1"/>
            </p:nvSpPr>
            <p:spPr bwMode="black">
              <a:xfrm>
                <a:off x="1122363" y="492125"/>
                <a:ext cx="68263" cy="179388"/>
              </a:xfrm>
              <a:custGeom>
                <a:avLst/>
                <a:gdLst>
                  <a:gd name="T0" fmla="*/ 30 w 57"/>
                  <a:gd name="T1" fmla="*/ 0 h 148"/>
                  <a:gd name="T2" fmla="*/ 45 w 57"/>
                  <a:gd name="T3" fmla="*/ 16 h 148"/>
                  <a:gd name="T4" fmla="*/ 30 w 57"/>
                  <a:gd name="T5" fmla="*/ 31 h 148"/>
                  <a:gd name="T6" fmla="*/ 14 w 57"/>
                  <a:gd name="T7" fmla="*/ 16 h 148"/>
                  <a:gd name="T8" fmla="*/ 30 w 57"/>
                  <a:gd name="T9" fmla="*/ 0 h 148"/>
                  <a:gd name="T10" fmla="*/ 43 w 57"/>
                  <a:gd name="T11" fmla="*/ 129 h 148"/>
                  <a:gd name="T12" fmla="*/ 57 w 57"/>
                  <a:gd name="T13" fmla="*/ 144 h 148"/>
                  <a:gd name="T14" fmla="*/ 57 w 57"/>
                  <a:gd name="T15" fmla="*/ 148 h 148"/>
                  <a:gd name="T16" fmla="*/ 1 w 57"/>
                  <a:gd name="T17" fmla="*/ 148 h 148"/>
                  <a:gd name="T18" fmla="*/ 1 w 57"/>
                  <a:gd name="T19" fmla="*/ 144 h 148"/>
                  <a:gd name="T20" fmla="*/ 16 w 57"/>
                  <a:gd name="T21" fmla="*/ 127 h 148"/>
                  <a:gd name="T22" fmla="*/ 16 w 57"/>
                  <a:gd name="T23" fmla="*/ 80 h 148"/>
                  <a:gd name="T24" fmla="*/ 0 w 57"/>
                  <a:gd name="T25" fmla="*/ 63 h 148"/>
                  <a:gd name="T26" fmla="*/ 0 w 57"/>
                  <a:gd name="T27" fmla="*/ 59 h 148"/>
                  <a:gd name="T28" fmla="*/ 39 w 57"/>
                  <a:gd name="T29" fmla="*/ 56 h 148"/>
                  <a:gd name="T30" fmla="*/ 43 w 57"/>
                  <a:gd name="T31" fmla="*/ 56 h 148"/>
                  <a:gd name="T32" fmla="*/ 43 w 57"/>
                  <a:gd name="T33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148">
                    <a:moveTo>
                      <a:pt x="30" y="0"/>
                    </a:moveTo>
                    <a:cubicBezTo>
                      <a:pt x="38" y="0"/>
                      <a:pt x="45" y="7"/>
                      <a:pt x="45" y="16"/>
                    </a:cubicBezTo>
                    <a:cubicBezTo>
                      <a:pt x="45" y="24"/>
                      <a:pt x="38" y="31"/>
                      <a:pt x="30" y="31"/>
                    </a:cubicBezTo>
                    <a:cubicBezTo>
                      <a:pt x="21" y="31"/>
                      <a:pt x="14" y="24"/>
                      <a:pt x="14" y="16"/>
                    </a:cubicBezTo>
                    <a:cubicBezTo>
                      <a:pt x="14" y="7"/>
                      <a:pt x="21" y="0"/>
                      <a:pt x="30" y="0"/>
                    </a:cubicBezTo>
                    <a:moveTo>
                      <a:pt x="43" y="129"/>
                    </a:moveTo>
                    <a:cubicBezTo>
                      <a:pt x="43" y="138"/>
                      <a:pt x="47" y="143"/>
                      <a:pt x="57" y="144"/>
                    </a:cubicBezTo>
                    <a:cubicBezTo>
                      <a:pt x="57" y="148"/>
                      <a:pt x="57" y="148"/>
                      <a:pt x="57" y="148"/>
                    </a:cubicBezTo>
                    <a:cubicBezTo>
                      <a:pt x="1" y="148"/>
                      <a:pt x="1" y="148"/>
                      <a:pt x="1" y="148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13" y="142"/>
                      <a:pt x="16" y="139"/>
                      <a:pt x="16" y="127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6" y="69"/>
                      <a:pt x="13" y="66"/>
                      <a:pt x="0" y="6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129"/>
                      <a:pt x="43" y="129"/>
                      <a:pt x="4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3"/>
              <p:cNvSpPr>
                <a:spLocks noEditPoints="1"/>
              </p:cNvSpPr>
              <p:nvPr userDrawn="1"/>
            </p:nvSpPr>
            <p:spPr bwMode="black">
              <a:xfrm>
                <a:off x="1195388" y="492125"/>
                <a:ext cx="141288" cy="184150"/>
              </a:xfrm>
              <a:custGeom>
                <a:avLst/>
                <a:gdLst>
                  <a:gd name="T0" fmla="*/ 40 w 117"/>
                  <a:gd name="T1" fmla="*/ 0 h 152"/>
                  <a:gd name="T2" fmla="*/ 36 w 117"/>
                  <a:gd name="T3" fmla="*/ 0 h 152"/>
                  <a:gd name="T4" fmla="*/ 0 w 117"/>
                  <a:gd name="T5" fmla="*/ 3 h 152"/>
                  <a:gd name="T6" fmla="*/ 0 w 117"/>
                  <a:gd name="T7" fmla="*/ 7 h 152"/>
                  <a:gd name="T8" fmla="*/ 13 w 117"/>
                  <a:gd name="T9" fmla="*/ 20 h 152"/>
                  <a:gd name="T10" fmla="*/ 13 w 117"/>
                  <a:gd name="T11" fmla="*/ 148 h 152"/>
                  <a:gd name="T12" fmla="*/ 57 w 117"/>
                  <a:gd name="T13" fmla="*/ 152 h 152"/>
                  <a:gd name="T14" fmla="*/ 117 w 117"/>
                  <a:gd name="T15" fmla="*/ 102 h 152"/>
                  <a:gd name="T16" fmla="*/ 74 w 117"/>
                  <a:gd name="T17" fmla="*/ 56 h 152"/>
                  <a:gd name="T18" fmla="*/ 40 w 117"/>
                  <a:gd name="T19" fmla="*/ 72 h 152"/>
                  <a:gd name="T20" fmla="*/ 40 w 117"/>
                  <a:gd name="T21" fmla="*/ 0 h 152"/>
                  <a:gd name="T22" fmla="*/ 40 w 117"/>
                  <a:gd name="T23" fmla="*/ 78 h 152"/>
                  <a:gd name="T24" fmla="*/ 61 w 117"/>
                  <a:gd name="T25" fmla="*/ 68 h 152"/>
                  <a:gd name="T26" fmla="*/ 87 w 117"/>
                  <a:gd name="T27" fmla="*/ 105 h 152"/>
                  <a:gd name="T28" fmla="*/ 54 w 117"/>
                  <a:gd name="T29" fmla="*/ 145 h 152"/>
                  <a:gd name="T30" fmla="*/ 40 w 117"/>
                  <a:gd name="T31" fmla="*/ 131 h 152"/>
                  <a:gd name="T32" fmla="*/ 40 w 117"/>
                  <a:gd name="T33" fmla="*/ 7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52">
                    <a:moveTo>
                      <a:pt x="4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8"/>
                      <a:pt x="13" y="13"/>
                      <a:pt x="13" y="20"/>
                    </a:cubicBezTo>
                    <a:cubicBezTo>
                      <a:pt x="13" y="148"/>
                      <a:pt x="13" y="148"/>
                      <a:pt x="13" y="148"/>
                    </a:cubicBezTo>
                    <a:cubicBezTo>
                      <a:pt x="27" y="151"/>
                      <a:pt x="40" y="152"/>
                      <a:pt x="57" y="152"/>
                    </a:cubicBezTo>
                    <a:cubicBezTo>
                      <a:pt x="100" y="152"/>
                      <a:pt x="117" y="129"/>
                      <a:pt x="117" y="102"/>
                    </a:cubicBezTo>
                    <a:cubicBezTo>
                      <a:pt x="117" y="76"/>
                      <a:pt x="98" y="56"/>
                      <a:pt x="74" y="56"/>
                    </a:cubicBezTo>
                    <a:cubicBezTo>
                      <a:pt x="62" y="56"/>
                      <a:pt x="51" y="61"/>
                      <a:pt x="40" y="72"/>
                    </a:cubicBezTo>
                    <a:cubicBezTo>
                      <a:pt x="40" y="0"/>
                      <a:pt x="40" y="0"/>
                      <a:pt x="40" y="0"/>
                    </a:cubicBezTo>
                    <a:close/>
                    <a:moveTo>
                      <a:pt x="40" y="78"/>
                    </a:moveTo>
                    <a:cubicBezTo>
                      <a:pt x="49" y="70"/>
                      <a:pt x="54" y="68"/>
                      <a:pt x="61" y="68"/>
                    </a:cubicBezTo>
                    <a:cubicBezTo>
                      <a:pt x="77" y="68"/>
                      <a:pt x="87" y="83"/>
                      <a:pt x="87" y="105"/>
                    </a:cubicBezTo>
                    <a:cubicBezTo>
                      <a:pt x="87" y="134"/>
                      <a:pt x="74" y="145"/>
                      <a:pt x="54" y="145"/>
                    </a:cubicBezTo>
                    <a:cubicBezTo>
                      <a:pt x="44" y="145"/>
                      <a:pt x="40" y="141"/>
                      <a:pt x="40" y="131"/>
                    </a:cubicBezTo>
                    <a:cubicBezTo>
                      <a:pt x="40" y="78"/>
                      <a:pt x="40" y="78"/>
                      <a:pt x="4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4"/>
              <p:cNvSpPr>
                <a:spLocks noEditPoints="1"/>
              </p:cNvSpPr>
              <p:nvPr userDrawn="1"/>
            </p:nvSpPr>
            <p:spPr bwMode="black">
              <a:xfrm>
                <a:off x="1349375" y="560388"/>
                <a:ext cx="117475" cy="115888"/>
              </a:xfrm>
              <a:custGeom>
                <a:avLst/>
                <a:gdLst>
                  <a:gd name="T0" fmla="*/ 97 w 97"/>
                  <a:gd name="T1" fmla="*/ 40 h 96"/>
                  <a:gd name="T2" fmla="*/ 50 w 97"/>
                  <a:gd name="T3" fmla="*/ 0 h 96"/>
                  <a:gd name="T4" fmla="*/ 0 w 97"/>
                  <a:gd name="T5" fmla="*/ 48 h 96"/>
                  <a:gd name="T6" fmla="*/ 49 w 97"/>
                  <a:gd name="T7" fmla="*/ 96 h 96"/>
                  <a:gd name="T8" fmla="*/ 97 w 97"/>
                  <a:gd name="T9" fmla="*/ 65 h 96"/>
                  <a:gd name="T10" fmla="*/ 93 w 97"/>
                  <a:gd name="T11" fmla="*/ 65 h 96"/>
                  <a:gd name="T12" fmla="*/ 61 w 97"/>
                  <a:gd name="T13" fmla="*/ 84 h 96"/>
                  <a:gd name="T14" fmla="*/ 29 w 97"/>
                  <a:gd name="T15" fmla="*/ 40 h 96"/>
                  <a:gd name="T16" fmla="*/ 97 w 97"/>
                  <a:gd name="T17" fmla="*/ 40 h 96"/>
                  <a:gd name="T18" fmla="*/ 29 w 97"/>
                  <a:gd name="T19" fmla="*/ 34 h 96"/>
                  <a:gd name="T20" fmla="*/ 48 w 97"/>
                  <a:gd name="T21" fmla="*/ 6 h 96"/>
                  <a:gd name="T22" fmla="*/ 68 w 97"/>
                  <a:gd name="T23" fmla="*/ 34 h 96"/>
                  <a:gd name="T24" fmla="*/ 29 w 97"/>
                  <a:gd name="T25" fmla="*/ 3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96">
                    <a:moveTo>
                      <a:pt x="97" y="40"/>
                    </a:moveTo>
                    <a:cubicBezTo>
                      <a:pt x="93" y="15"/>
                      <a:pt x="75" y="0"/>
                      <a:pt x="50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75"/>
                      <a:pt x="21" y="96"/>
                      <a:pt x="49" y="96"/>
                    </a:cubicBezTo>
                    <a:cubicBezTo>
                      <a:pt x="71" y="96"/>
                      <a:pt x="89" y="84"/>
                      <a:pt x="97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84" y="78"/>
                      <a:pt x="74" y="84"/>
                      <a:pt x="61" y="84"/>
                    </a:cubicBezTo>
                    <a:cubicBezTo>
                      <a:pt x="44" y="84"/>
                      <a:pt x="28" y="69"/>
                      <a:pt x="29" y="40"/>
                    </a:cubicBezTo>
                    <a:cubicBezTo>
                      <a:pt x="97" y="40"/>
                      <a:pt x="97" y="40"/>
                      <a:pt x="97" y="40"/>
                    </a:cubicBezTo>
                    <a:close/>
                    <a:moveTo>
                      <a:pt x="29" y="34"/>
                    </a:moveTo>
                    <a:cubicBezTo>
                      <a:pt x="30" y="17"/>
                      <a:pt x="37" y="6"/>
                      <a:pt x="48" y="6"/>
                    </a:cubicBezTo>
                    <a:cubicBezTo>
                      <a:pt x="59" y="6"/>
                      <a:pt x="67" y="18"/>
                      <a:pt x="68" y="34"/>
                    </a:cubicBezTo>
                    <a:cubicBezTo>
                      <a:pt x="29" y="34"/>
                      <a:pt x="29" y="34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 userDrawn="1"/>
            </p:nvSpPr>
            <p:spPr bwMode="black">
              <a:xfrm>
                <a:off x="1470025" y="560388"/>
                <a:ext cx="106363" cy="111125"/>
              </a:xfrm>
              <a:custGeom>
                <a:avLst/>
                <a:gdLst>
                  <a:gd name="T0" fmla="*/ 83 w 89"/>
                  <a:gd name="T1" fmla="*/ 34 h 92"/>
                  <a:gd name="T2" fmla="*/ 63 w 89"/>
                  <a:gd name="T3" fmla="*/ 23 h 92"/>
                  <a:gd name="T4" fmla="*/ 43 w 89"/>
                  <a:gd name="T5" fmla="*/ 35 h 92"/>
                  <a:gd name="T6" fmla="*/ 43 w 89"/>
                  <a:gd name="T7" fmla="*/ 72 h 92"/>
                  <a:gd name="T8" fmla="*/ 59 w 89"/>
                  <a:gd name="T9" fmla="*/ 88 h 92"/>
                  <a:gd name="T10" fmla="*/ 59 w 89"/>
                  <a:gd name="T11" fmla="*/ 92 h 92"/>
                  <a:gd name="T12" fmla="*/ 2 w 89"/>
                  <a:gd name="T13" fmla="*/ 92 h 92"/>
                  <a:gd name="T14" fmla="*/ 2 w 89"/>
                  <a:gd name="T15" fmla="*/ 88 h 92"/>
                  <a:gd name="T16" fmla="*/ 17 w 89"/>
                  <a:gd name="T17" fmla="*/ 72 h 92"/>
                  <a:gd name="T18" fmla="*/ 17 w 89"/>
                  <a:gd name="T19" fmla="*/ 25 h 92"/>
                  <a:gd name="T20" fmla="*/ 0 w 89"/>
                  <a:gd name="T21" fmla="*/ 7 h 92"/>
                  <a:gd name="T22" fmla="*/ 0 w 89"/>
                  <a:gd name="T23" fmla="*/ 3 h 92"/>
                  <a:gd name="T24" fmla="*/ 39 w 89"/>
                  <a:gd name="T25" fmla="*/ 0 h 92"/>
                  <a:gd name="T26" fmla="*/ 43 w 89"/>
                  <a:gd name="T27" fmla="*/ 0 h 92"/>
                  <a:gd name="T28" fmla="*/ 43 w 89"/>
                  <a:gd name="T29" fmla="*/ 28 h 92"/>
                  <a:gd name="T30" fmla="*/ 44 w 89"/>
                  <a:gd name="T31" fmla="*/ 28 h 92"/>
                  <a:gd name="T32" fmla="*/ 73 w 89"/>
                  <a:gd name="T33" fmla="*/ 0 h 92"/>
                  <a:gd name="T34" fmla="*/ 89 w 89"/>
                  <a:gd name="T35" fmla="*/ 7 h 92"/>
                  <a:gd name="T36" fmla="*/ 83 w 89"/>
                  <a:gd name="T37" fmla="*/ 3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92">
                    <a:moveTo>
                      <a:pt x="83" y="34"/>
                    </a:moveTo>
                    <a:cubicBezTo>
                      <a:pt x="76" y="27"/>
                      <a:pt x="69" y="23"/>
                      <a:pt x="63" y="23"/>
                    </a:cubicBezTo>
                    <a:cubicBezTo>
                      <a:pt x="55" y="23"/>
                      <a:pt x="50" y="26"/>
                      <a:pt x="43" y="35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3" y="82"/>
                      <a:pt x="46" y="86"/>
                      <a:pt x="59" y="88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14" y="85"/>
                      <a:pt x="17" y="82"/>
                      <a:pt x="17" y="72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13"/>
                      <a:pt x="12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3" y="9"/>
                      <a:pt x="62" y="0"/>
                      <a:pt x="73" y="0"/>
                    </a:cubicBezTo>
                    <a:cubicBezTo>
                      <a:pt x="79" y="0"/>
                      <a:pt x="85" y="2"/>
                      <a:pt x="89" y="7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6"/>
              <p:cNvSpPr>
                <a:spLocks/>
              </p:cNvSpPr>
              <p:nvPr userDrawn="1"/>
            </p:nvSpPr>
            <p:spPr bwMode="black">
              <a:xfrm>
                <a:off x="1581150" y="522288"/>
                <a:ext cx="215900" cy="234950"/>
              </a:xfrm>
              <a:custGeom>
                <a:avLst/>
                <a:gdLst>
                  <a:gd name="T0" fmla="*/ 142 w 179"/>
                  <a:gd name="T1" fmla="*/ 34 h 193"/>
                  <a:gd name="T2" fmla="*/ 142 w 179"/>
                  <a:gd name="T3" fmla="*/ 38 h 193"/>
                  <a:gd name="T4" fmla="*/ 148 w 179"/>
                  <a:gd name="T5" fmla="*/ 67 h 193"/>
                  <a:gd name="T6" fmla="*/ 136 w 179"/>
                  <a:gd name="T7" fmla="*/ 95 h 193"/>
                  <a:gd name="T8" fmla="*/ 117 w 179"/>
                  <a:gd name="T9" fmla="*/ 56 h 193"/>
                  <a:gd name="T10" fmla="*/ 121 w 179"/>
                  <a:gd name="T11" fmla="*/ 38 h 193"/>
                  <a:gd name="T12" fmla="*/ 121 w 179"/>
                  <a:gd name="T13" fmla="*/ 34 h 193"/>
                  <a:gd name="T14" fmla="*/ 70 w 179"/>
                  <a:gd name="T15" fmla="*/ 34 h 193"/>
                  <a:gd name="T16" fmla="*/ 68 w 179"/>
                  <a:gd name="T17" fmla="*/ 34 h 193"/>
                  <a:gd name="T18" fmla="*/ 42 w 179"/>
                  <a:gd name="T19" fmla="*/ 34 h 193"/>
                  <a:gd name="T20" fmla="*/ 42 w 179"/>
                  <a:gd name="T21" fmla="*/ 0 h 193"/>
                  <a:gd name="T22" fmla="*/ 38 w 179"/>
                  <a:gd name="T23" fmla="*/ 0 h 193"/>
                  <a:gd name="T24" fmla="*/ 0 w 179"/>
                  <a:gd name="T25" fmla="*/ 37 h 193"/>
                  <a:gd name="T26" fmla="*/ 0 w 179"/>
                  <a:gd name="T27" fmla="*/ 41 h 193"/>
                  <a:gd name="T28" fmla="*/ 16 w 179"/>
                  <a:gd name="T29" fmla="*/ 41 h 193"/>
                  <a:gd name="T30" fmla="*/ 16 w 179"/>
                  <a:gd name="T31" fmla="*/ 98 h 193"/>
                  <a:gd name="T32" fmla="*/ 46 w 179"/>
                  <a:gd name="T33" fmla="*/ 127 h 193"/>
                  <a:gd name="T34" fmla="*/ 74 w 179"/>
                  <a:gd name="T35" fmla="*/ 111 h 193"/>
                  <a:gd name="T36" fmla="*/ 72 w 179"/>
                  <a:gd name="T37" fmla="*/ 108 h 193"/>
                  <a:gd name="T38" fmla="*/ 59 w 179"/>
                  <a:gd name="T39" fmla="*/ 115 h 193"/>
                  <a:gd name="T40" fmla="*/ 42 w 179"/>
                  <a:gd name="T41" fmla="*/ 93 h 193"/>
                  <a:gd name="T42" fmla="*/ 42 w 179"/>
                  <a:gd name="T43" fmla="*/ 41 h 193"/>
                  <a:gd name="T44" fmla="*/ 66 w 179"/>
                  <a:gd name="T45" fmla="*/ 41 h 193"/>
                  <a:gd name="T46" fmla="*/ 89 w 179"/>
                  <a:gd name="T47" fmla="*/ 58 h 193"/>
                  <a:gd name="T48" fmla="*/ 121 w 179"/>
                  <a:gd name="T49" fmla="*/ 127 h 193"/>
                  <a:gd name="T50" fmla="*/ 84 w 179"/>
                  <a:gd name="T51" fmla="*/ 168 h 193"/>
                  <a:gd name="T52" fmla="*/ 72 w 179"/>
                  <a:gd name="T53" fmla="*/ 166 h 193"/>
                  <a:gd name="T54" fmla="*/ 67 w 179"/>
                  <a:gd name="T55" fmla="*/ 193 h 193"/>
                  <a:gd name="T56" fmla="*/ 75 w 179"/>
                  <a:gd name="T57" fmla="*/ 193 h 193"/>
                  <a:gd name="T58" fmla="*/ 113 w 179"/>
                  <a:gd name="T59" fmla="*/ 164 h 193"/>
                  <a:gd name="T60" fmla="*/ 158 w 179"/>
                  <a:gd name="T61" fmla="*/ 61 h 193"/>
                  <a:gd name="T62" fmla="*/ 179 w 179"/>
                  <a:gd name="T63" fmla="*/ 38 h 193"/>
                  <a:gd name="T64" fmla="*/ 179 w 179"/>
                  <a:gd name="T65" fmla="*/ 34 h 193"/>
                  <a:gd name="T66" fmla="*/ 142 w 179"/>
                  <a:gd name="T67" fmla="*/ 3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" h="193">
                    <a:moveTo>
                      <a:pt x="142" y="34"/>
                    </a:moveTo>
                    <a:cubicBezTo>
                      <a:pt x="142" y="38"/>
                      <a:pt x="142" y="38"/>
                      <a:pt x="142" y="38"/>
                    </a:cubicBezTo>
                    <a:cubicBezTo>
                      <a:pt x="153" y="41"/>
                      <a:pt x="156" y="48"/>
                      <a:pt x="148" y="67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1" y="45"/>
                      <a:pt x="111" y="40"/>
                      <a:pt x="121" y="38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5" y="16"/>
                      <a:pt x="11" y="30"/>
                      <a:pt x="0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6" y="119"/>
                      <a:pt x="29" y="127"/>
                      <a:pt x="46" y="127"/>
                    </a:cubicBezTo>
                    <a:cubicBezTo>
                      <a:pt x="59" y="127"/>
                      <a:pt x="68" y="122"/>
                      <a:pt x="74" y="111"/>
                    </a:cubicBezTo>
                    <a:cubicBezTo>
                      <a:pt x="72" y="108"/>
                      <a:pt x="72" y="108"/>
                      <a:pt x="72" y="108"/>
                    </a:cubicBezTo>
                    <a:cubicBezTo>
                      <a:pt x="67" y="113"/>
                      <a:pt x="63" y="115"/>
                      <a:pt x="59" y="115"/>
                    </a:cubicBezTo>
                    <a:cubicBezTo>
                      <a:pt x="46" y="115"/>
                      <a:pt x="42" y="107"/>
                      <a:pt x="42" y="93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79" y="41"/>
                      <a:pt x="83" y="46"/>
                      <a:pt x="89" y="58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10" y="156"/>
                      <a:pt x="101" y="168"/>
                      <a:pt x="84" y="168"/>
                    </a:cubicBezTo>
                    <a:cubicBezTo>
                      <a:pt x="81" y="168"/>
                      <a:pt x="78" y="168"/>
                      <a:pt x="72" y="166"/>
                    </a:cubicBezTo>
                    <a:cubicBezTo>
                      <a:pt x="67" y="193"/>
                      <a:pt x="67" y="193"/>
                      <a:pt x="67" y="193"/>
                    </a:cubicBezTo>
                    <a:cubicBezTo>
                      <a:pt x="70" y="193"/>
                      <a:pt x="72" y="193"/>
                      <a:pt x="75" y="193"/>
                    </a:cubicBezTo>
                    <a:cubicBezTo>
                      <a:pt x="93" y="193"/>
                      <a:pt x="103" y="185"/>
                      <a:pt x="113" y="164"/>
                    </a:cubicBezTo>
                    <a:cubicBezTo>
                      <a:pt x="158" y="61"/>
                      <a:pt x="158" y="61"/>
                      <a:pt x="158" y="61"/>
                    </a:cubicBezTo>
                    <a:cubicBezTo>
                      <a:pt x="165" y="45"/>
                      <a:pt x="168" y="41"/>
                      <a:pt x="179" y="38"/>
                    </a:cubicBezTo>
                    <a:cubicBezTo>
                      <a:pt x="179" y="34"/>
                      <a:pt x="179" y="34"/>
                      <a:pt x="179" y="34"/>
                    </a:cubicBezTo>
                    <a:cubicBezTo>
                      <a:pt x="142" y="34"/>
                      <a:pt x="142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7"/>
              <p:cNvSpPr>
                <a:spLocks/>
              </p:cNvSpPr>
              <p:nvPr userDrawn="1"/>
            </p:nvSpPr>
            <p:spPr bwMode="black">
              <a:xfrm>
                <a:off x="974725" y="730250"/>
                <a:ext cx="249238" cy="168275"/>
              </a:xfrm>
              <a:custGeom>
                <a:avLst/>
                <a:gdLst>
                  <a:gd name="T0" fmla="*/ 184 w 206"/>
                  <a:gd name="T1" fmla="*/ 113 h 138"/>
                  <a:gd name="T2" fmla="*/ 206 w 206"/>
                  <a:gd name="T3" fmla="*/ 134 h 138"/>
                  <a:gd name="T4" fmla="*/ 206 w 206"/>
                  <a:gd name="T5" fmla="*/ 138 h 138"/>
                  <a:gd name="T6" fmla="*/ 137 w 206"/>
                  <a:gd name="T7" fmla="*/ 138 h 138"/>
                  <a:gd name="T8" fmla="*/ 137 w 206"/>
                  <a:gd name="T9" fmla="*/ 134 h 138"/>
                  <a:gd name="T10" fmla="*/ 152 w 206"/>
                  <a:gd name="T11" fmla="*/ 104 h 138"/>
                  <a:gd name="T12" fmla="*/ 141 w 206"/>
                  <a:gd name="T13" fmla="*/ 25 h 138"/>
                  <a:gd name="T14" fmla="*/ 140 w 206"/>
                  <a:gd name="T15" fmla="*/ 25 h 138"/>
                  <a:gd name="T16" fmla="*/ 96 w 206"/>
                  <a:gd name="T17" fmla="*/ 138 h 138"/>
                  <a:gd name="T18" fmla="*/ 91 w 206"/>
                  <a:gd name="T19" fmla="*/ 138 h 138"/>
                  <a:gd name="T20" fmla="*/ 46 w 206"/>
                  <a:gd name="T21" fmla="*/ 25 h 138"/>
                  <a:gd name="T22" fmla="*/ 46 w 206"/>
                  <a:gd name="T23" fmla="*/ 25 h 138"/>
                  <a:gd name="T24" fmla="*/ 34 w 206"/>
                  <a:gd name="T25" fmla="*/ 106 h 138"/>
                  <a:gd name="T26" fmla="*/ 50 w 206"/>
                  <a:gd name="T27" fmla="*/ 134 h 138"/>
                  <a:gd name="T28" fmla="*/ 50 w 206"/>
                  <a:gd name="T29" fmla="*/ 138 h 138"/>
                  <a:gd name="T30" fmla="*/ 0 w 206"/>
                  <a:gd name="T31" fmla="*/ 138 h 138"/>
                  <a:gd name="T32" fmla="*/ 0 w 206"/>
                  <a:gd name="T33" fmla="*/ 134 h 138"/>
                  <a:gd name="T34" fmla="*/ 24 w 206"/>
                  <a:gd name="T35" fmla="*/ 104 h 138"/>
                  <a:gd name="T36" fmla="*/ 38 w 206"/>
                  <a:gd name="T37" fmla="*/ 13 h 138"/>
                  <a:gd name="T38" fmla="*/ 18 w 206"/>
                  <a:gd name="T39" fmla="*/ 4 h 138"/>
                  <a:gd name="T40" fmla="*/ 18 w 206"/>
                  <a:gd name="T41" fmla="*/ 0 h 138"/>
                  <a:gd name="T42" fmla="*/ 68 w 206"/>
                  <a:gd name="T43" fmla="*/ 0 h 138"/>
                  <a:gd name="T44" fmla="*/ 104 w 206"/>
                  <a:gd name="T45" fmla="*/ 91 h 138"/>
                  <a:gd name="T46" fmla="*/ 141 w 206"/>
                  <a:gd name="T47" fmla="*/ 0 h 138"/>
                  <a:gd name="T48" fmla="*/ 188 w 206"/>
                  <a:gd name="T49" fmla="*/ 0 h 138"/>
                  <a:gd name="T50" fmla="*/ 188 w 206"/>
                  <a:gd name="T51" fmla="*/ 4 h 138"/>
                  <a:gd name="T52" fmla="*/ 172 w 206"/>
                  <a:gd name="T53" fmla="*/ 26 h 138"/>
                  <a:gd name="T54" fmla="*/ 184 w 206"/>
                  <a:gd name="T55" fmla="*/ 11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6" h="138">
                    <a:moveTo>
                      <a:pt x="184" y="113"/>
                    </a:moveTo>
                    <a:cubicBezTo>
                      <a:pt x="186" y="125"/>
                      <a:pt x="192" y="132"/>
                      <a:pt x="206" y="134"/>
                    </a:cubicBezTo>
                    <a:cubicBezTo>
                      <a:pt x="206" y="138"/>
                      <a:pt x="206" y="138"/>
                      <a:pt x="206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52" y="130"/>
                      <a:pt x="155" y="122"/>
                      <a:pt x="152" y="104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0" y="25"/>
                      <a:pt x="140" y="25"/>
                      <a:pt x="140" y="25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91" y="138"/>
                      <a:pt x="91" y="138"/>
                      <a:pt x="91" y="13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1" y="122"/>
                      <a:pt x="34" y="133"/>
                      <a:pt x="50" y="134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15" y="133"/>
                      <a:pt x="21" y="125"/>
                      <a:pt x="24" y="10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3" y="8"/>
                      <a:pt x="25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04" y="91"/>
                      <a:pt x="104" y="91"/>
                      <a:pt x="104" y="9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4"/>
                      <a:pt x="188" y="4"/>
                      <a:pt x="188" y="4"/>
                    </a:cubicBezTo>
                    <a:cubicBezTo>
                      <a:pt x="173" y="7"/>
                      <a:pt x="170" y="14"/>
                      <a:pt x="172" y="26"/>
                    </a:cubicBezTo>
                    <a:cubicBezTo>
                      <a:pt x="184" y="113"/>
                      <a:pt x="184" y="113"/>
                      <a:pt x="18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8"/>
              <p:cNvSpPr>
                <a:spLocks/>
              </p:cNvSpPr>
              <p:nvPr userDrawn="1"/>
            </p:nvSpPr>
            <p:spPr bwMode="black">
              <a:xfrm>
                <a:off x="1219200" y="785813"/>
                <a:ext cx="147638" cy="117475"/>
              </a:xfrm>
              <a:custGeom>
                <a:avLst/>
                <a:gdLst>
                  <a:gd name="T0" fmla="*/ 14 w 121"/>
                  <a:gd name="T1" fmla="*/ 22 h 96"/>
                  <a:gd name="T2" fmla="*/ 0 w 121"/>
                  <a:gd name="T3" fmla="*/ 7 h 96"/>
                  <a:gd name="T4" fmla="*/ 0 w 121"/>
                  <a:gd name="T5" fmla="*/ 3 h 96"/>
                  <a:gd name="T6" fmla="*/ 37 w 121"/>
                  <a:gd name="T7" fmla="*/ 0 h 96"/>
                  <a:gd name="T8" fmla="*/ 41 w 121"/>
                  <a:gd name="T9" fmla="*/ 0 h 96"/>
                  <a:gd name="T10" fmla="*/ 41 w 121"/>
                  <a:gd name="T11" fmla="*/ 65 h 96"/>
                  <a:gd name="T12" fmla="*/ 58 w 121"/>
                  <a:gd name="T13" fmla="*/ 81 h 96"/>
                  <a:gd name="T14" fmla="*/ 80 w 121"/>
                  <a:gd name="T15" fmla="*/ 65 h 96"/>
                  <a:gd name="T16" fmla="*/ 80 w 121"/>
                  <a:gd name="T17" fmla="*/ 20 h 96"/>
                  <a:gd name="T18" fmla="*/ 66 w 121"/>
                  <a:gd name="T19" fmla="*/ 7 h 96"/>
                  <a:gd name="T20" fmla="*/ 66 w 121"/>
                  <a:gd name="T21" fmla="*/ 3 h 96"/>
                  <a:gd name="T22" fmla="*/ 103 w 121"/>
                  <a:gd name="T23" fmla="*/ 0 h 96"/>
                  <a:gd name="T24" fmla="*/ 107 w 121"/>
                  <a:gd name="T25" fmla="*/ 0 h 96"/>
                  <a:gd name="T26" fmla="*/ 107 w 121"/>
                  <a:gd name="T27" fmla="*/ 70 h 96"/>
                  <a:gd name="T28" fmla="*/ 121 w 121"/>
                  <a:gd name="T29" fmla="*/ 88 h 96"/>
                  <a:gd name="T30" fmla="*/ 121 w 121"/>
                  <a:gd name="T31" fmla="*/ 92 h 96"/>
                  <a:gd name="T32" fmla="*/ 80 w 121"/>
                  <a:gd name="T33" fmla="*/ 96 h 96"/>
                  <a:gd name="T34" fmla="*/ 80 w 121"/>
                  <a:gd name="T35" fmla="*/ 74 h 96"/>
                  <a:gd name="T36" fmla="*/ 79 w 121"/>
                  <a:gd name="T37" fmla="*/ 74 h 96"/>
                  <a:gd name="T38" fmla="*/ 44 w 121"/>
                  <a:gd name="T39" fmla="*/ 96 h 96"/>
                  <a:gd name="T40" fmla="*/ 14 w 121"/>
                  <a:gd name="T41" fmla="*/ 69 h 96"/>
                  <a:gd name="T42" fmla="*/ 14 w 121"/>
                  <a:gd name="T43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" h="96">
                    <a:moveTo>
                      <a:pt x="14" y="22"/>
                    </a:moveTo>
                    <a:cubicBezTo>
                      <a:pt x="14" y="13"/>
                      <a:pt x="11" y="9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76"/>
                      <a:pt x="48" y="81"/>
                      <a:pt x="58" y="81"/>
                    </a:cubicBezTo>
                    <a:cubicBezTo>
                      <a:pt x="67" y="81"/>
                      <a:pt x="72" y="77"/>
                      <a:pt x="80" y="65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13"/>
                      <a:pt x="75" y="9"/>
                      <a:pt x="66" y="7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07" y="82"/>
                      <a:pt x="109" y="85"/>
                      <a:pt x="121" y="88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74"/>
                      <a:pt x="80" y="74"/>
                      <a:pt x="80" y="74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69" y="89"/>
                      <a:pt x="58" y="96"/>
                      <a:pt x="44" y="96"/>
                    </a:cubicBezTo>
                    <a:cubicBezTo>
                      <a:pt x="25" y="96"/>
                      <a:pt x="14" y="86"/>
                      <a:pt x="14" y="69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 userDrawn="1"/>
            </p:nvSpPr>
            <p:spPr bwMode="black">
              <a:xfrm>
                <a:off x="1371600" y="749300"/>
                <a:ext cx="90488" cy="153988"/>
              </a:xfrm>
              <a:custGeom>
                <a:avLst/>
                <a:gdLst>
                  <a:gd name="T0" fmla="*/ 16 w 75"/>
                  <a:gd name="T1" fmla="*/ 41 h 127"/>
                  <a:gd name="T2" fmla="*/ 0 w 75"/>
                  <a:gd name="T3" fmla="*/ 41 h 127"/>
                  <a:gd name="T4" fmla="*/ 0 w 75"/>
                  <a:gd name="T5" fmla="*/ 37 h 127"/>
                  <a:gd name="T6" fmla="*/ 38 w 75"/>
                  <a:gd name="T7" fmla="*/ 0 h 127"/>
                  <a:gd name="T8" fmla="*/ 43 w 75"/>
                  <a:gd name="T9" fmla="*/ 0 h 127"/>
                  <a:gd name="T10" fmla="*/ 43 w 75"/>
                  <a:gd name="T11" fmla="*/ 34 h 127"/>
                  <a:gd name="T12" fmla="*/ 72 w 75"/>
                  <a:gd name="T13" fmla="*/ 34 h 127"/>
                  <a:gd name="T14" fmla="*/ 72 w 75"/>
                  <a:gd name="T15" fmla="*/ 41 h 127"/>
                  <a:gd name="T16" fmla="*/ 43 w 75"/>
                  <a:gd name="T17" fmla="*/ 41 h 127"/>
                  <a:gd name="T18" fmla="*/ 43 w 75"/>
                  <a:gd name="T19" fmla="*/ 92 h 127"/>
                  <a:gd name="T20" fmla="*/ 59 w 75"/>
                  <a:gd name="T21" fmla="*/ 115 h 127"/>
                  <a:gd name="T22" fmla="*/ 72 w 75"/>
                  <a:gd name="T23" fmla="*/ 108 h 127"/>
                  <a:gd name="T24" fmla="*/ 75 w 75"/>
                  <a:gd name="T25" fmla="*/ 111 h 127"/>
                  <a:gd name="T26" fmla="*/ 47 w 75"/>
                  <a:gd name="T27" fmla="*/ 127 h 127"/>
                  <a:gd name="T28" fmla="*/ 16 w 75"/>
                  <a:gd name="T29" fmla="*/ 98 h 127"/>
                  <a:gd name="T30" fmla="*/ 16 w 75"/>
                  <a:gd name="T31" fmla="*/ 4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127">
                    <a:moveTo>
                      <a:pt x="16" y="41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1" y="30"/>
                      <a:pt x="26" y="16"/>
                      <a:pt x="3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3" y="107"/>
                      <a:pt x="47" y="115"/>
                      <a:pt x="59" y="115"/>
                    </a:cubicBezTo>
                    <a:cubicBezTo>
                      <a:pt x="64" y="115"/>
                      <a:pt x="68" y="113"/>
                      <a:pt x="72" y="108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69" y="122"/>
                      <a:pt x="60" y="127"/>
                      <a:pt x="47" y="127"/>
                    </a:cubicBezTo>
                    <a:cubicBezTo>
                      <a:pt x="30" y="127"/>
                      <a:pt x="16" y="119"/>
                      <a:pt x="16" y="98"/>
                    </a:cubicBezTo>
                    <a:cubicBezTo>
                      <a:pt x="16" y="41"/>
                      <a:pt x="16" y="41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 userDrawn="1"/>
            </p:nvSpPr>
            <p:spPr bwMode="black">
              <a:xfrm>
                <a:off x="1463675" y="785813"/>
                <a:ext cx="144463" cy="117475"/>
              </a:xfrm>
              <a:custGeom>
                <a:avLst/>
                <a:gdLst>
                  <a:gd name="T0" fmla="*/ 14 w 120"/>
                  <a:gd name="T1" fmla="*/ 22 h 96"/>
                  <a:gd name="T2" fmla="*/ 0 w 120"/>
                  <a:gd name="T3" fmla="*/ 7 h 96"/>
                  <a:gd name="T4" fmla="*/ 0 w 120"/>
                  <a:gd name="T5" fmla="*/ 3 h 96"/>
                  <a:gd name="T6" fmla="*/ 36 w 120"/>
                  <a:gd name="T7" fmla="*/ 0 h 96"/>
                  <a:gd name="T8" fmla="*/ 40 w 120"/>
                  <a:gd name="T9" fmla="*/ 0 h 96"/>
                  <a:gd name="T10" fmla="*/ 40 w 120"/>
                  <a:gd name="T11" fmla="*/ 65 h 96"/>
                  <a:gd name="T12" fmla="*/ 57 w 120"/>
                  <a:gd name="T13" fmla="*/ 81 h 96"/>
                  <a:gd name="T14" fmla="*/ 79 w 120"/>
                  <a:gd name="T15" fmla="*/ 65 h 96"/>
                  <a:gd name="T16" fmla="*/ 79 w 120"/>
                  <a:gd name="T17" fmla="*/ 20 h 96"/>
                  <a:gd name="T18" fmla="*/ 65 w 120"/>
                  <a:gd name="T19" fmla="*/ 7 h 96"/>
                  <a:gd name="T20" fmla="*/ 65 w 120"/>
                  <a:gd name="T21" fmla="*/ 3 h 96"/>
                  <a:gd name="T22" fmla="*/ 102 w 120"/>
                  <a:gd name="T23" fmla="*/ 0 h 96"/>
                  <a:gd name="T24" fmla="*/ 106 w 120"/>
                  <a:gd name="T25" fmla="*/ 0 h 96"/>
                  <a:gd name="T26" fmla="*/ 106 w 120"/>
                  <a:gd name="T27" fmla="*/ 70 h 96"/>
                  <a:gd name="T28" fmla="*/ 120 w 120"/>
                  <a:gd name="T29" fmla="*/ 88 h 96"/>
                  <a:gd name="T30" fmla="*/ 120 w 120"/>
                  <a:gd name="T31" fmla="*/ 92 h 96"/>
                  <a:gd name="T32" fmla="*/ 79 w 120"/>
                  <a:gd name="T33" fmla="*/ 96 h 96"/>
                  <a:gd name="T34" fmla="*/ 79 w 120"/>
                  <a:gd name="T35" fmla="*/ 74 h 96"/>
                  <a:gd name="T36" fmla="*/ 79 w 120"/>
                  <a:gd name="T37" fmla="*/ 74 h 96"/>
                  <a:gd name="T38" fmla="*/ 43 w 120"/>
                  <a:gd name="T39" fmla="*/ 96 h 96"/>
                  <a:gd name="T40" fmla="*/ 14 w 120"/>
                  <a:gd name="T41" fmla="*/ 69 h 96"/>
                  <a:gd name="T42" fmla="*/ 14 w 120"/>
                  <a:gd name="T43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0" h="96">
                    <a:moveTo>
                      <a:pt x="14" y="22"/>
                    </a:moveTo>
                    <a:cubicBezTo>
                      <a:pt x="14" y="13"/>
                      <a:pt x="10" y="9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76"/>
                      <a:pt x="47" y="81"/>
                      <a:pt x="57" y="81"/>
                    </a:cubicBezTo>
                    <a:cubicBezTo>
                      <a:pt x="66" y="81"/>
                      <a:pt x="71" y="77"/>
                      <a:pt x="79" y="65"/>
                    </a:cubicBezTo>
                    <a:cubicBezTo>
                      <a:pt x="79" y="20"/>
                      <a:pt x="79" y="20"/>
                      <a:pt x="79" y="20"/>
                    </a:cubicBezTo>
                    <a:cubicBezTo>
                      <a:pt x="79" y="13"/>
                      <a:pt x="74" y="9"/>
                      <a:pt x="65" y="7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70"/>
                      <a:pt x="106" y="70"/>
                      <a:pt x="106" y="70"/>
                    </a:cubicBezTo>
                    <a:cubicBezTo>
                      <a:pt x="106" y="82"/>
                      <a:pt x="108" y="85"/>
                      <a:pt x="120" y="88"/>
                    </a:cubicBezTo>
                    <a:cubicBezTo>
                      <a:pt x="120" y="92"/>
                      <a:pt x="120" y="92"/>
                      <a:pt x="120" y="92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69" y="89"/>
                      <a:pt x="58" y="96"/>
                      <a:pt x="43" y="96"/>
                    </a:cubicBezTo>
                    <a:cubicBezTo>
                      <a:pt x="25" y="96"/>
                      <a:pt x="14" y="86"/>
                      <a:pt x="14" y="69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 noEditPoints="1"/>
              </p:cNvSpPr>
              <p:nvPr userDrawn="1"/>
            </p:nvSpPr>
            <p:spPr bwMode="black">
              <a:xfrm>
                <a:off x="1612900" y="785813"/>
                <a:ext cx="122238" cy="117475"/>
              </a:xfrm>
              <a:custGeom>
                <a:avLst/>
                <a:gdLst>
                  <a:gd name="T0" fmla="*/ 84 w 100"/>
                  <a:gd name="T1" fmla="*/ 33 h 96"/>
                  <a:gd name="T2" fmla="*/ 45 w 100"/>
                  <a:gd name="T3" fmla="*/ 0 h 96"/>
                  <a:gd name="T4" fmla="*/ 5 w 100"/>
                  <a:gd name="T5" fmla="*/ 30 h 96"/>
                  <a:gd name="T6" fmla="*/ 8 w 100"/>
                  <a:gd name="T7" fmla="*/ 30 h 96"/>
                  <a:gd name="T8" fmla="*/ 35 w 100"/>
                  <a:gd name="T9" fmla="*/ 15 h 96"/>
                  <a:gd name="T10" fmla="*/ 57 w 100"/>
                  <a:gd name="T11" fmla="*/ 38 h 96"/>
                  <a:gd name="T12" fmla="*/ 0 w 100"/>
                  <a:gd name="T13" fmla="*/ 72 h 96"/>
                  <a:gd name="T14" fmla="*/ 27 w 100"/>
                  <a:gd name="T15" fmla="*/ 96 h 96"/>
                  <a:gd name="T16" fmla="*/ 55 w 100"/>
                  <a:gd name="T17" fmla="*/ 85 h 96"/>
                  <a:gd name="T18" fmla="*/ 57 w 100"/>
                  <a:gd name="T19" fmla="*/ 83 h 96"/>
                  <a:gd name="T20" fmla="*/ 78 w 100"/>
                  <a:gd name="T21" fmla="*/ 96 h 96"/>
                  <a:gd name="T22" fmla="*/ 100 w 100"/>
                  <a:gd name="T23" fmla="*/ 78 h 96"/>
                  <a:gd name="T24" fmla="*/ 96 w 100"/>
                  <a:gd name="T25" fmla="*/ 78 h 96"/>
                  <a:gd name="T26" fmla="*/ 89 w 100"/>
                  <a:gd name="T27" fmla="*/ 87 h 96"/>
                  <a:gd name="T28" fmla="*/ 84 w 100"/>
                  <a:gd name="T29" fmla="*/ 75 h 96"/>
                  <a:gd name="T30" fmla="*/ 84 w 100"/>
                  <a:gd name="T31" fmla="*/ 33 h 96"/>
                  <a:gd name="T32" fmla="*/ 57 w 100"/>
                  <a:gd name="T33" fmla="*/ 77 h 96"/>
                  <a:gd name="T34" fmla="*/ 40 w 100"/>
                  <a:gd name="T35" fmla="*/ 86 h 96"/>
                  <a:gd name="T36" fmla="*/ 28 w 100"/>
                  <a:gd name="T37" fmla="*/ 70 h 96"/>
                  <a:gd name="T38" fmla="*/ 57 w 100"/>
                  <a:gd name="T39" fmla="*/ 43 h 96"/>
                  <a:gd name="T40" fmla="*/ 57 w 100"/>
                  <a:gd name="T41" fmla="*/ 7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" h="96">
                    <a:moveTo>
                      <a:pt x="84" y="33"/>
                    </a:moveTo>
                    <a:cubicBezTo>
                      <a:pt x="84" y="8"/>
                      <a:pt x="64" y="0"/>
                      <a:pt x="45" y="0"/>
                    </a:cubicBezTo>
                    <a:cubicBezTo>
                      <a:pt x="24" y="0"/>
                      <a:pt x="9" y="11"/>
                      <a:pt x="5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14" y="20"/>
                      <a:pt x="23" y="15"/>
                      <a:pt x="35" y="15"/>
                    </a:cubicBezTo>
                    <a:cubicBezTo>
                      <a:pt x="51" y="15"/>
                      <a:pt x="57" y="22"/>
                      <a:pt x="57" y="38"/>
                    </a:cubicBezTo>
                    <a:cubicBezTo>
                      <a:pt x="35" y="46"/>
                      <a:pt x="0" y="48"/>
                      <a:pt x="0" y="72"/>
                    </a:cubicBezTo>
                    <a:cubicBezTo>
                      <a:pt x="0" y="85"/>
                      <a:pt x="12" y="96"/>
                      <a:pt x="27" y="96"/>
                    </a:cubicBezTo>
                    <a:cubicBezTo>
                      <a:pt x="38" y="96"/>
                      <a:pt x="46" y="93"/>
                      <a:pt x="55" y="85"/>
                    </a:cubicBezTo>
                    <a:cubicBezTo>
                      <a:pt x="57" y="83"/>
                      <a:pt x="57" y="83"/>
                      <a:pt x="57" y="83"/>
                    </a:cubicBezTo>
                    <a:cubicBezTo>
                      <a:pt x="61" y="92"/>
                      <a:pt x="68" y="96"/>
                      <a:pt x="78" y="96"/>
                    </a:cubicBezTo>
                    <a:cubicBezTo>
                      <a:pt x="91" y="96"/>
                      <a:pt x="99" y="90"/>
                      <a:pt x="100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5" y="84"/>
                      <a:pt x="93" y="87"/>
                      <a:pt x="89" y="87"/>
                    </a:cubicBezTo>
                    <a:cubicBezTo>
                      <a:pt x="85" y="87"/>
                      <a:pt x="84" y="83"/>
                      <a:pt x="84" y="75"/>
                    </a:cubicBezTo>
                    <a:cubicBezTo>
                      <a:pt x="84" y="33"/>
                      <a:pt x="84" y="33"/>
                      <a:pt x="84" y="33"/>
                    </a:cubicBezTo>
                    <a:close/>
                    <a:moveTo>
                      <a:pt x="57" y="77"/>
                    </a:moveTo>
                    <a:cubicBezTo>
                      <a:pt x="51" y="83"/>
                      <a:pt x="46" y="86"/>
                      <a:pt x="40" y="86"/>
                    </a:cubicBezTo>
                    <a:cubicBezTo>
                      <a:pt x="33" y="86"/>
                      <a:pt x="28" y="80"/>
                      <a:pt x="28" y="70"/>
                    </a:cubicBezTo>
                    <a:cubicBezTo>
                      <a:pt x="28" y="58"/>
                      <a:pt x="35" y="53"/>
                      <a:pt x="57" y="43"/>
                    </a:cubicBezTo>
                    <a:cubicBezTo>
                      <a:pt x="57" y="77"/>
                      <a:pt x="57" y="77"/>
                      <a:pt x="5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 userDrawn="1"/>
            </p:nvSpPr>
            <p:spPr bwMode="black">
              <a:xfrm>
                <a:off x="1736725" y="717550"/>
                <a:ext cx="71438" cy="180975"/>
              </a:xfrm>
              <a:custGeom>
                <a:avLst/>
                <a:gdLst>
                  <a:gd name="T0" fmla="*/ 17 w 59"/>
                  <a:gd name="T1" fmla="*/ 25 h 148"/>
                  <a:gd name="T2" fmla="*/ 0 w 59"/>
                  <a:gd name="T3" fmla="*/ 7 h 148"/>
                  <a:gd name="T4" fmla="*/ 0 w 59"/>
                  <a:gd name="T5" fmla="*/ 3 h 148"/>
                  <a:gd name="T6" fmla="*/ 39 w 59"/>
                  <a:gd name="T7" fmla="*/ 0 h 148"/>
                  <a:gd name="T8" fmla="*/ 43 w 59"/>
                  <a:gd name="T9" fmla="*/ 0 h 148"/>
                  <a:gd name="T10" fmla="*/ 43 w 59"/>
                  <a:gd name="T11" fmla="*/ 126 h 148"/>
                  <a:gd name="T12" fmla="*/ 59 w 59"/>
                  <a:gd name="T13" fmla="*/ 144 h 148"/>
                  <a:gd name="T14" fmla="*/ 59 w 59"/>
                  <a:gd name="T15" fmla="*/ 148 h 148"/>
                  <a:gd name="T16" fmla="*/ 0 w 59"/>
                  <a:gd name="T17" fmla="*/ 148 h 148"/>
                  <a:gd name="T18" fmla="*/ 0 w 59"/>
                  <a:gd name="T19" fmla="*/ 144 h 148"/>
                  <a:gd name="T20" fmla="*/ 17 w 59"/>
                  <a:gd name="T21" fmla="*/ 126 h 148"/>
                  <a:gd name="T22" fmla="*/ 17 w 59"/>
                  <a:gd name="T23" fmla="*/ 2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48">
                    <a:moveTo>
                      <a:pt x="17" y="25"/>
                    </a:moveTo>
                    <a:cubicBezTo>
                      <a:pt x="17" y="12"/>
                      <a:pt x="13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3" y="138"/>
                      <a:pt x="46" y="141"/>
                      <a:pt x="59" y="144"/>
                    </a:cubicBezTo>
                    <a:cubicBezTo>
                      <a:pt x="59" y="148"/>
                      <a:pt x="59" y="148"/>
                      <a:pt x="59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3" y="142"/>
                      <a:pt x="17" y="138"/>
                      <a:pt x="17" y="126"/>
                    </a:cubicBezTo>
                    <a:cubicBezTo>
                      <a:pt x="17" y="25"/>
                      <a:pt x="17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 noEditPoints="1"/>
              </p:cNvSpPr>
              <p:nvPr userDrawn="1"/>
            </p:nvSpPr>
            <p:spPr bwMode="black">
              <a:xfrm>
                <a:off x="1820863" y="860425"/>
                <a:ext cx="38100" cy="39688"/>
              </a:xfrm>
              <a:custGeom>
                <a:avLst/>
                <a:gdLst>
                  <a:gd name="T0" fmla="*/ 12 w 31"/>
                  <a:gd name="T1" fmla="*/ 15 h 32"/>
                  <a:gd name="T2" fmla="*/ 15 w 31"/>
                  <a:gd name="T3" fmla="*/ 15 h 32"/>
                  <a:gd name="T4" fmla="*/ 19 w 31"/>
                  <a:gd name="T5" fmla="*/ 12 h 32"/>
                  <a:gd name="T6" fmla="*/ 15 w 31"/>
                  <a:gd name="T7" fmla="*/ 10 h 32"/>
                  <a:gd name="T8" fmla="*/ 12 w 31"/>
                  <a:gd name="T9" fmla="*/ 10 h 32"/>
                  <a:gd name="T10" fmla="*/ 12 w 31"/>
                  <a:gd name="T11" fmla="*/ 15 h 32"/>
                  <a:gd name="T12" fmla="*/ 9 w 31"/>
                  <a:gd name="T13" fmla="*/ 7 h 32"/>
                  <a:gd name="T14" fmla="*/ 16 w 31"/>
                  <a:gd name="T15" fmla="*/ 7 h 32"/>
                  <a:gd name="T16" fmla="*/ 22 w 31"/>
                  <a:gd name="T17" fmla="*/ 12 h 32"/>
                  <a:gd name="T18" fmla="*/ 18 w 31"/>
                  <a:gd name="T19" fmla="*/ 17 h 32"/>
                  <a:gd name="T20" fmla="*/ 23 w 31"/>
                  <a:gd name="T21" fmla="*/ 25 h 32"/>
                  <a:gd name="T22" fmla="*/ 19 w 31"/>
                  <a:gd name="T23" fmla="*/ 25 h 32"/>
                  <a:gd name="T24" fmla="*/ 15 w 31"/>
                  <a:gd name="T25" fmla="*/ 17 h 32"/>
                  <a:gd name="T26" fmla="*/ 12 w 31"/>
                  <a:gd name="T27" fmla="*/ 17 h 32"/>
                  <a:gd name="T28" fmla="*/ 12 w 31"/>
                  <a:gd name="T29" fmla="*/ 25 h 32"/>
                  <a:gd name="T30" fmla="*/ 9 w 31"/>
                  <a:gd name="T31" fmla="*/ 25 h 32"/>
                  <a:gd name="T32" fmla="*/ 9 w 31"/>
                  <a:gd name="T33" fmla="*/ 7 h 32"/>
                  <a:gd name="T34" fmla="*/ 15 w 31"/>
                  <a:gd name="T35" fmla="*/ 28 h 32"/>
                  <a:gd name="T36" fmla="*/ 27 w 31"/>
                  <a:gd name="T37" fmla="*/ 16 h 32"/>
                  <a:gd name="T38" fmla="*/ 15 w 31"/>
                  <a:gd name="T39" fmla="*/ 3 h 32"/>
                  <a:gd name="T40" fmla="*/ 3 w 31"/>
                  <a:gd name="T41" fmla="*/ 16 h 32"/>
                  <a:gd name="T42" fmla="*/ 15 w 31"/>
                  <a:gd name="T43" fmla="*/ 28 h 32"/>
                  <a:gd name="T44" fmla="*/ 15 w 31"/>
                  <a:gd name="T45" fmla="*/ 0 h 32"/>
                  <a:gd name="T46" fmla="*/ 31 w 31"/>
                  <a:gd name="T47" fmla="*/ 16 h 32"/>
                  <a:gd name="T48" fmla="*/ 15 w 31"/>
                  <a:gd name="T49" fmla="*/ 32 h 32"/>
                  <a:gd name="T50" fmla="*/ 0 w 31"/>
                  <a:gd name="T51" fmla="*/ 16 h 32"/>
                  <a:gd name="T52" fmla="*/ 15 w 31"/>
                  <a:gd name="T5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" h="32">
                    <a:moveTo>
                      <a:pt x="12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5"/>
                      <a:pt x="19" y="14"/>
                      <a:pt x="19" y="12"/>
                    </a:cubicBezTo>
                    <a:cubicBezTo>
                      <a:pt x="19" y="10"/>
                      <a:pt x="17" y="10"/>
                      <a:pt x="15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5"/>
                      <a:pt x="12" y="15"/>
                      <a:pt x="12" y="15"/>
                    </a:cubicBezTo>
                    <a:close/>
                    <a:moveTo>
                      <a:pt x="9" y="7"/>
                    </a:move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2" y="9"/>
                      <a:pt x="22" y="12"/>
                    </a:cubicBezTo>
                    <a:cubicBezTo>
                      <a:pt x="22" y="15"/>
                      <a:pt x="20" y="17"/>
                      <a:pt x="18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7"/>
                      <a:pt x="9" y="7"/>
                      <a:pt x="9" y="7"/>
                    </a:cubicBezTo>
                    <a:close/>
                    <a:moveTo>
                      <a:pt x="15" y="28"/>
                    </a:moveTo>
                    <a:cubicBezTo>
                      <a:pt x="22" y="28"/>
                      <a:pt x="27" y="23"/>
                      <a:pt x="27" y="16"/>
                    </a:cubicBezTo>
                    <a:cubicBezTo>
                      <a:pt x="27" y="8"/>
                      <a:pt x="22" y="3"/>
                      <a:pt x="15" y="3"/>
                    </a:cubicBezTo>
                    <a:cubicBezTo>
                      <a:pt x="9" y="3"/>
                      <a:pt x="3" y="8"/>
                      <a:pt x="3" y="16"/>
                    </a:cubicBezTo>
                    <a:cubicBezTo>
                      <a:pt x="3" y="23"/>
                      <a:pt x="9" y="28"/>
                      <a:pt x="15" y="28"/>
                    </a:cubicBezTo>
                    <a:moveTo>
                      <a:pt x="15" y="0"/>
                    </a:moveTo>
                    <a:cubicBezTo>
                      <a:pt x="23" y="0"/>
                      <a:pt x="31" y="6"/>
                      <a:pt x="31" y="16"/>
                    </a:cubicBezTo>
                    <a:cubicBezTo>
                      <a:pt x="31" y="25"/>
                      <a:pt x="23" y="32"/>
                      <a:pt x="15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6"/>
                      <a:pt x="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 userDrawn="1"/>
            </p:nvSpPr>
            <p:spPr bwMode="black">
              <a:xfrm>
                <a:off x="974725" y="946150"/>
                <a:ext cx="833438" cy="7938"/>
              </a:xfrm>
              <a:custGeom>
                <a:avLst/>
                <a:gdLst>
                  <a:gd name="T0" fmla="*/ 525 w 525"/>
                  <a:gd name="T1" fmla="*/ 5 h 5"/>
                  <a:gd name="T2" fmla="*/ 0 w 525"/>
                  <a:gd name="T3" fmla="*/ 5 h 5"/>
                  <a:gd name="T4" fmla="*/ 0 w 525"/>
                  <a:gd name="T5" fmla="*/ 0 h 5"/>
                  <a:gd name="T6" fmla="*/ 525 w 525"/>
                  <a:gd name="T7" fmla="*/ 0 h 5"/>
                  <a:gd name="T8" fmla="*/ 525 w 525"/>
                  <a:gd name="T9" fmla="*/ 5 h 5"/>
                  <a:gd name="T10" fmla="*/ 525 w 52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">
                    <a:moveTo>
                      <a:pt x="525" y="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525" y="0"/>
                    </a:lnTo>
                    <a:lnTo>
                      <a:pt x="525" y="5"/>
                    </a:lnTo>
                    <a:lnTo>
                      <a:pt x="5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 userDrawn="1"/>
            </p:nvSpPr>
            <p:spPr bwMode="black">
              <a:xfrm>
                <a:off x="1096963" y="1001713"/>
                <a:ext cx="14288" cy="79375"/>
              </a:xfrm>
              <a:custGeom>
                <a:avLst/>
                <a:gdLst>
                  <a:gd name="T0" fmla="*/ 0 w 9"/>
                  <a:gd name="T1" fmla="*/ 0 h 50"/>
                  <a:gd name="T2" fmla="*/ 9 w 9"/>
                  <a:gd name="T3" fmla="*/ 0 h 50"/>
                  <a:gd name="T4" fmla="*/ 9 w 9"/>
                  <a:gd name="T5" fmla="*/ 50 h 50"/>
                  <a:gd name="T6" fmla="*/ 0 w 9"/>
                  <a:gd name="T7" fmla="*/ 50 h 50"/>
                  <a:gd name="T8" fmla="*/ 0 w 9"/>
                  <a:gd name="T9" fmla="*/ 0 h 50"/>
                  <a:gd name="T10" fmla="*/ 0 w 9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0">
                    <a:moveTo>
                      <a:pt x="0" y="0"/>
                    </a:moveTo>
                    <a:lnTo>
                      <a:pt x="9" y="0"/>
                    </a:lnTo>
                    <a:lnTo>
                      <a:pt x="9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 userDrawn="1"/>
            </p:nvSpPr>
            <p:spPr bwMode="black">
              <a:xfrm>
                <a:off x="1143000" y="1001713"/>
                <a:ext cx="60325" cy="79375"/>
              </a:xfrm>
              <a:custGeom>
                <a:avLst/>
                <a:gdLst>
                  <a:gd name="T0" fmla="*/ 0 w 38"/>
                  <a:gd name="T1" fmla="*/ 0 h 50"/>
                  <a:gd name="T2" fmla="*/ 8 w 38"/>
                  <a:gd name="T3" fmla="*/ 0 h 50"/>
                  <a:gd name="T4" fmla="*/ 29 w 38"/>
                  <a:gd name="T5" fmla="*/ 36 h 50"/>
                  <a:gd name="T6" fmla="*/ 29 w 38"/>
                  <a:gd name="T7" fmla="*/ 36 h 50"/>
                  <a:gd name="T8" fmla="*/ 29 w 38"/>
                  <a:gd name="T9" fmla="*/ 0 h 50"/>
                  <a:gd name="T10" fmla="*/ 38 w 38"/>
                  <a:gd name="T11" fmla="*/ 0 h 50"/>
                  <a:gd name="T12" fmla="*/ 38 w 38"/>
                  <a:gd name="T13" fmla="*/ 50 h 50"/>
                  <a:gd name="T14" fmla="*/ 29 w 38"/>
                  <a:gd name="T15" fmla="*/ 50 h 50"/>
                  <a:gd name="T16" fmla="*/ 8 w 38"/>
                  <a:gd name="T17" fmla="*/ 14 h 50"/>
                  <a:gd name="T18" fmla="*/ 8 w 38"/>
                  <a:gd name="T19" fmla="*/ 14 h 50"/>
                  <a:gd name="T20" fmla="*/ 8 w 38"/>
                  <a:gd name="T21" fmla="*/ 50 h 50"/>
                  <a:gd name="T22" fmla="*/ 0 w 38"/>
                  <a:gd name="T23" fmla="*/ 50 h 50"/>
                  <a:gd name="T24" fmla="*/ 0 w 38"/>
                  <a:gd name="T25" fmla="*/ 0 h 50"/>
                  <a:gd name="T26" fmla="*/ 0 w 38"/>
                  <a:gd name="T2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8" y="0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38" y="50"/>
                    </a:lnTo>
                    <a:lnTo>
                      <a:pt x="29" y="50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 userDrawn="1"/>
            </p:nvSpPr>
            <p:spPr bwMode="black">
              <a:xfrm>
                <a:off x="1225550" y="998538"/>
                <a:ext cx="69850" cy="84138"/>
              </a:xfrm>
              <a:custGeom>
                <a:avLst/>
                <a:gdLst>
                  <a:gd name="T0" fmla="*/ 10 w 57"/>
                  <a:gd name="T1" fmla="*/ 48 h 69"/>
                  <a:gd name="T2" fmla="*/ 30 w 57"/>
                  <a:gd name="T3" fmla="*/ 58 h 69"/>
                  <a:gd name="T4" fmla="*/ 44 w 57"/>
                  <a:gd name="T5" fmla="*/ 50 h 69"/>
                  <a:gd name="T6" fmla="*/ 30 w 57"/>
                  <a:gd name="T7" fmla="*/ 41 h 69"/>
                  <a:gd name="T8" fmla="*/ 23 w 57"/>
                  <a:gd name="T9" fmla="*/ 39 h 69"/>
                  <a:gd name="T10" fmla="*/ 3 w 57"/>
                  <a:gd name="T11" fmla="*/ 21 h 69"/>
                  <a:gd name="T12" fmla="*/ 29 w 57"/>
                  <a:gd name="T13" fmla="*/ 0 h 69"/>
                  <a:gd name="T14" fmla="*/ 56 w 57"/>
                  <a:gd name="T15" fmla="*/ 14 h 69"/>
                  <a:gd name="T16" fmla="*/ 46 w 57"/>
                  <a:gd name="T17" fmla="*/ 21 h 69"/>
                  <a:gd name="T18" fmla="*/ 29 w 57"/>
                  <a:gd name="T19" fmla="*/ 12 h 69"/>
                  <a:gd name="T20" fmla="*/ 16 w 57"/>
                  <a:gd name="T21" fmla="*/ 19 h 69"/>
                  <a:gd name="T22" fmla="*/ 30 w 57"/>
                  <a:gd name="T23" fmla="*/ 28 h 69"/>
                  <a:gd name="T24" fmla="*/ 38 w 57"/>
                  <a:gd name="T25" fmla="*/ 29 h 69"/>
                  <a:gd name="T26" fmla="*/ 57 w 57"/>
                  <a:gd name="T27" fmla="*/ 48 h 69"/>
                  <a:gd name="T28" fmla="*/ 28 w 57"/>
                  <a:gd name="T29" fmla="*/ 69 h 69"/>
                  <a:gd name="T30" fmla="*/ 0 w 57"/>
                  <a:gd name="T31" fmla="*/ 56 h 69"/>
                  <a:gd name="T32" fmla="*/ 10 w 57"/>
                  <a:gd name="T33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69">
                    <a:moveTo>
                      <a:pt x="10" y="48"/>
                    </a:moveTo>
                    <a:cubicBezTo>
                      <a:pt x="15" y="55"/>
                      <a:pt x="22" y="58"/>
                      <a:pt x="30" y="58"/>
                    </a:cubicBezTo>
                    <a:cubicBezTo>
                      <a:pt x="36" y="58"/>
                      <a:pt x="44" y="56"/>
                      <a:pt x="44" y="50"/>
                    </a:cubicBezTo>
                    <a:cubicBezTo>
                      <a:pt x="44" y="44"/>
                      <a:pt x="39" y="43"/>
                      <a:pt x="30" y="41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13" y="37"/>
                      <a:pt x="3" y="33"/>
                      <a:pt x="3" y="21"/>
                    </a:cubicBezTo>
                    <a:cubicBezTo>
                      <a:pt x="3" y="7"/>
                      <a:pt x="17" y="0"/>
                      <a:pt x="29" y="0"/>
                    </a:cubicBezTo>
                    <a:cubicBezTo>
                      <a:pt x="40" y="0"/>
                      <a:pt x="49" y="5"/>
                      <a:pt x="56" y="14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15"/>
                      <a:pt x="37" y="12"/>
                      <a:pt x="29" y="12"/>
                    </a:cubicBezTo>
                    <a:cubicBezTo>
                      <a:pt x="22" y="12"/>
                      <a:pt x="16" y="15"/>
                      <a:pt x="16" y="19"/>
                    </a:cubicBezTo>
                    <a:cubicBezTo>
                      <a:pt x="16" y="25"/>
                      <a:pt x="23" y="26"/>
                      <a:pt x="30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8" y="31"/>
                      <a:pt x="57" y="35"/>
                      <a:pt x="57" y="48"/>
                    </a:cubicBezTo>
                    <a:cubicBezTo>
                      <a:pt x="57" y="64"/>
                      <a:pt x="42" y="69"/>
                      <a:pt x="28" y="69"/>
                    </a:cubicBezTo>
                    <a:cubicBezTo>
                      <a:pt x="17" y="69"/>
                      <a:pt x="6" y="65"/>
                      <a:pt x="0" y="56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 userDrawn="1"/>
            </p:nvSpPr>
            <p:spPr bwMode="black">
              <a:xfrm>
                <a:off x="1317625" y="1001713"/>
                <a:ext cx="65088" cy="80963"/>
              </a:xfrm>
              <a:custGeom>
                <a:avLst/>
                <a:gdLst>
                  <a:gd name="T0" fmla="*/ 53 w 53"/>
                  <a:gd name="T1" fmla="*/ 46 h 67"/>
                  <a:gd name="T2" fmla="*/ 26 w 53"/>
                  <a:gd name="T3" fmla="*/ 67 h 67"/>
                  <a:gd name="T4" fmla="*/ 0 w 53"/>
                  <a:gd name="T5" fmla="*/ 46 h 67"/>
                  <a:gd name="T6" fmla="*/ 0 w 53"/>
                  <a:gd name="T7" fmla="*/ 0 h 67"/>
                  <a:gd name="T8" fmla="*/ 12 w 53"/>
                  <a:gd name="T9" fmla="*/ 0 h 67"/>
                  <a:gd name="T10" fmla="*/ 12 w 53"/>
                  <a:gd name="T11" fmla="*/ 42 h 67"/>
                  <a:gd name="T12" fmla="*/ 26 w 53"/>
                  <a:gd name="T13" fmla="*/ 55 h 67"/>
                  <a:gd name="T14" fmla="*/ 41 w 53"/>
                  <a:gd name="T15" fmla="*/ 42 h 67"/>
                  <a:gd name="T16" fmla="*/ 41 w 53"/>
                  <a:gd name="T17" fmla="*/ 0 h 67"/>
                  <a:gd name="T18" fmla="*/ 53 w 53"/>
                  <a:gd name="T19" fmla="*/ 0 h 67"/>
                  <a:gd name="T20" fmla="*/ 53 w 53"/>
                  <a:gd name="T21" fmla="*/ 4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67">
                    <a:moveTo>
                      <a:pt x="53" y="46"/>
                    </a:moveTo>
                    <a:cubicBezTo>
                      <a:pt x="53" y="59"/>
                      <a:pt x="42" y="67"/>
                      <a:pt x="26" y="67"/>
                    </a:cubicBezTo>
                    <a:cubicBezTo>
                      <a:pt x="11" y="67"/>
                      <a:pt x="0" y="59"/>
                      <a:pt x="0" y="4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0"/>
                      <a:pt x="16" y="55"/>
                      <a:pt x="26" y="55"/>
                    </a:cubicBezTo>
                    <a:cubicBezTo>
                      <a:pt x="37" y="55"/>
                      <a:pt x="41" y="50"/>
                      <a:pt x="41" y="4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46"/>
                      <a:pt x="53" y="46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 noEditPoints="1"/>
              </p:cNvSpPr>
              <p:nvPr userDrawn="1"/>
            </p:nvSpPr>
            <p:spPr bwMode="black">
              <a:xfrm>
                <a:off x="1408113" y="1001713"/>
                <a:ext cx="61913" cy="79375"/>
              </a:xfrm>
              <a:custGeom>
                <a:avLst/>
                <a:gdLst>
                  <a:gd name="T0" fmla="*/ 12 w 51"/>
                  <a:gd name="T1" fmla="*/ 31 h 66"/>
                  <a:gd name="T2" fmla="*/ 25 w 51"/>
                  <a:gd name="T3" fmla="*/ 31 h 66"/>
                  <a:gd name="T4" fmla="*/ 36 w 51"/>
                  <a:gd name="T5" fmla="*/ 21 h 66"/>
                  <a:gd name="T6" fmla="*/ 24 w 51"/>
                  <a:gd name="T7" fmla="*/ 11 h 66"/>
                  <a:gd name="T8" fmla="*/ 12 w 51"/>
                  <a:gd name="T9" fmla="*/ 11 h 66"/>
                  <a:gd name="T10" fmla="*/ 12 w 51"/>
                  <a:gd name="T11" fmla="*/ 31 h 66"/>
                  <a:gd name="T12" fmla="*/ 0 w 51"/>
                  <a:gd name="T13" fmla="*/ 0 h 66"/>
                  <a:gd name="T14" fmla="*/ 27 w 51"/>
                  <a:gd name="T15" fmla="*/ 0 h 66"/>
                  <a:gd name="T16" fmla="*/ 49 w 51"/>
                  <a:gd name="T17" fmla="*/ 20 h 66"/>
                  <a:gd name="T18" fmla="*/ 36 w 51"/>
                  <a:gd name="T19" fmla="*/ 39 h 66"/>
                  <a:gd name="T20" fmla="*/ 51 w 51"/>
                  <a:gd name="T21" fmla="*/ 66 h 66"/>
                  <a:gd name="T22" fmla="*/ 36 w 51"/>
                  <a:gd name="T23" fmla="*/ 66 h 66"/>
                  <a:gd name="T24" fmla="*/ 24 w 51"/>
                  <a:gd name="T25" fmla="*/ 42 h 66"/>
                  <a:gd name="T26" fmla="*/ 12 w 51"/>
                  <a:gd name="T27" fmla="*/ 42 h 66"/>
                  <a:gd name="T28" fmla="*/ 12 w 51"/>
                  <a:gd name="T29" fmla="*/ 66 h 66"/>
                  <a:gd name="T30" fmla="*/ 0 w 51"/>
                  <a:gd name="T31" fmla="*/ 66 h 66"/>
                  <a:gd name="T32" fmla="*/ 0 w 51"/>
                  <a:gd name="T3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66">
                    <a:moveTo>
                      <a:pt x="12" y="31"/>
                    </a:moveTo>
                    <a:cubicBezTo>
                      <a:pt x="25" y="31"/>
                      <a:pt x="25" y="31"/>
                      <a:pt x="25" y="31"/>
                    </a:cubicBezTo>
                    <a:cubicBezTo>
                      <a:pt x="32" y="31"/>
                      <a:pt x="36" y="27"/>
                      <a:pt x="36" y="21"/>
                    </a:cubicBezTo>
                    <a:cubicBezTo>
                      <a:pt x="36" y="15"/>
                      <a:pt x="32" y="11"/>
                      <a:pt x="24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0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1" y="0"/>
                      <a:pt x="49" y="8"/>
                      <a:pt x="49" y="20"/>
                    </a:cubicBezTo>
                    <a:cubicBezTo>
                      <a:pt x="49" y="35"/>
                      <a:pt x="39" y="38"/>
                      <a:pt x="36" y="39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0"/>
              <p:cNvSpPr>
                <a:spLocks noEditPoints="1"/>
              </p:cNvSpPr>
              <p:nvPr userDrawn="1"/>
            </p:nvSpPr>
            <p:spPr bwMode="black">
              <a:xfrm>
                <a:off x="1484313" y="1001713"/>
                <a:ext cx="71438" cy="79375"/>
              </a:xfrm>
              <a:custGeom>
                <a:avLst/>
                <a:gdLst>
                  <a:gd name="T0" fmla="*/ 23 w 45"/>
                  <a:gd name="T1" fmla="*/ 9 h 50"/>
                  <a:gd name="T2" fmla="*/ 23 w 45"/>
                  <a:gd name="T3" fmla="*/ 9 h 50"/>
                  <a:gd name="T4" fmla="*/ 16 w 45"/>
                  <a:gd name="T5" fmla="*/ 32 h 50"/>
                  <a:gd name="T6" fmla="*/ 29 w 45"/>
                  <a:gd name="T7" fmla="*/ 32 h 50"/>
                  <a:gd name="T8" fmla="*/ 23 w 45"/>
                  <a:gd name="T9" fmla="*/ 9 h 50"/>
                  <a:gd name="T10" fmla="*/ 23 w 45"/>
                  <a:gd name="T11" fmla="*/ 9 h 50"/>
                  <a:gd name="T12" fmla="*/ 17 w 45"/>
                  <a:gd name="T13" fmla="*/ 0 h 50"/>
                  <a:gd name="T14" fmla="*/ 28 w 45"/>
                  <a:gd name="T15" fmla="*/ 0 h 50"/>
                  <a:gd name="T16" fmla="*/ 45 w 45"/>
                  <a:gd name="T17" fmla="*/ 50 h 50"/>
                  <a:gd name="T18" fmla="*/ 35 w 45"/>
                  <a:gd name="T19" fmla="*/ 50 h 50"/>
                  <a:gd name="T20" fmla="*/ 33 w 45"/>
                  <a:gd name="T21" fmla="*/ 41 h 50"/>
                  <a:gd name="T22" fmla="*/ 13 w 45"/>
                  <a:gd name="T23" fmla="*/ 41 h 50"/>
                  <a:gd name="T24" fmla="*/ 10 w 45"/>
                  <a:gd name="T25" fmla="*/ 50 h 50"/>
                  <a:gd name="T26" fmla="*/ 0 w 45"/>
                  <a:gd name="T27" fmla="*/ 50 h 50"/>
                  <a:gd name="T28" fmla="*/ 17 w 45"/>
                  <a:gd name="T29" fmla="*/ 0 h 50"/>
                  <a:gd name="T30" fmla="*/ 17 w 45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50">
                    <a:moveTo>
                      <a:pt x="23" y="9"/>
                    </a:moveTo>
                    <a:lnTo>
                      <a:pt x="23" y="9"/>
                    </a:lnTo>
                    <a:lnTo>
                      <a:pt x="16" y="32"/>
                    </a:lnTo>
                    <a:lnTo>
                      <a:pt x="29" y="32"/>
                    </a:lnTo>
                    <a:lnTo>
                      <a:pt x="23" y="9"/>
                    </a:lnTo>
                    <a:lnTo>
                      <a:pt x="23" y="9"/>
                    </a:lnTo>
                    <a:close/>
                    <a:moveTo>
                      <a:pt x="17" y="0"/>
                    </a:moveTo>
                    <a:lnTo>
                      <a:pt x="28" y="0"/>
                    </a:lnTo>
                    <a:lnTo>
                      <a:pt x="45" y="50"/>
                    </a:lnTo>
                    <a:lnTo>
                      <a:pt x="35" y="50"/>
                    </a:lnTo>
                    <a:lnTo>
                      <a:pt x="33" y="41"/>
                    </a:lnTo>
                    <a:lnTo>
                      <a:pt x="13" y="41"/>
                    </a:lnTo>
                    <a:lnTo>
                      <a:pt x="10" y="50"/>
                    </a:lnTo>
                    <a:lnTo>
                      <a:pt x="0" y="5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1"/>
              <p:cNvSpPr>
                <a:spLocks/>
              </p:cNvSpPr>
              <p:nvPr userDrawn="1"/>
            </p:nvSpPr>
            <p:spPr bwMode="black">
              <a:xfrm>
                <a:off x="1576388" y="1001713"/>
                <a:ext cx="60325" cy="79375"/>
              </a:xfrm>
              <a:custGeom>
                <a:avLst/>
                <a:gdLst>
                  <a:gd name="T0" fmla="*/ 0 w 38"/>
                  <a:gd name="T1" fmla="*/ 0 h 50"/>
                  <a:gd name="T2" fmla="*/ 8 w 38"/>
                  <a:gd name="T3" fmla="*/ 0 h 50"/>
                  <a:gd name="T4" fmla="*/ 29 w 38"/>
                  <a:gd name="T5" fmla="*/ 36 h 50"/>
                  <a:gd name="T6" fmla="*/ 29 w 38"/>
                  <a:gd name="T7" fmla="*/ 36 h 50"/>
                  <a:gd name="T8" fmla="*/ 29 w 38"/>
                  <a:gd name="T9" fmla="*/ 0 h 50"/>
                  <a:gd name="T10" fmla="*/ 38 w 38"/>
                  <a:gd name="T11" fmla="*/ 0 h 50"/>
                  <a:gd name="T12" fmla="*/ 38 w 38"/>
                  <a:gd name="T13" fmla="*/ 50 h 50"/>
                  <a:gd name="T14" fmla="*/ 29 w 38"/>
                  <a:gd name="T15" fmla="*/ 50 h 50"/>
                  <a:gd name="T16" fmla="*/ 9 w 38"/>
                  <a:gd name="T17" fmla="*/ 14 h 50"/>
                  <a:gd name="T18" fmla="*/ 8 w 38"/>
                  <a:gd name="T19" fmla="*/ 14 h 50"/>
                  <a:gd name="T20" fmla="*/ 8 w 38"/>
                  <a:gd name="T21" fmla="*/ 50 h 50"/>
                  <a:gd name="T22" fmla="*/ 0 w 38"/>
                  <a:gd name="T23" fmla="*/ 50 h 50"/>
                  <a:gd name="T24" fmla="*/ 0 w 38"/>
                  <a:gd name="T25" fmla="*/ 0 h 50"/>
                  <a:gd name="T26" fmla="*/ 0 w 38"/>
                  <a:gd name="T2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8" y="0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38" y="50"/>
                    </a:lnTo>
                    <a:lnTo>
                      <a:pt x="29" y="50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8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2"/>
              <p:cNvSpPr>
                <a:spLocks/>
              </p:cNvSpPr>
              <p:nvPr userDrawn="1"/>
            </p:nvSpPr>
            <p:spPr bwMode="black">
              <a:xfrm>
                <a:off x="1658938" y="998538"/>
                <a:ext cx="71438" cy="84138"/>
              </a:xfrm>
              <a:custGeom>
                <a:avLst/>
                <a:gdLst>
                  <a:gd name="T0" fmla="*/ 46 w 59"/>
                  <a:gd name="T1" fmla="*/ 24 h 69"/>
                  <a:gd name="T2" fmla="*/ 32 w 59"/>
                  <a:gd name="T3" fmla="*/ 12 h 69"/>
                  <a:gd name="T4" fmla="*/ 13 w 59"/>
                  <a:gd name="T5" fmla="*/ 35 h 69"/>
                  <a:gd name="T6" fmla="*/ 32 w 59"/>
                  <a:gd name="T7" fmla="*/ 58 h 69"/>
                  <a:gd name="T8" fmla="*/ 47 w 59"/>
                  <a:gd name="T9" fmla="*/ 45 h 69"/>
                  <a:gd name="T10" fmla="*/ 59 w 59"/>
                  <a:gd name="T11" fmla="*/ 50 h 69"/>
                  <a:gd name="T12" fmla="*/ 32 w 59"/>
                  <a:gd name="T13" fmla="*/ 69 h 69"/>
                  <a:gd name="T14" fmla="*/ 0 w 59"/>
                  <a:gd name="T15" fmla="*/ 35 h 69"/>
                  <a:gd name="T16" fmla="*/ 32 w 59"/>
                  <a:gd name="T17" fmla="*/ 0 h 69"/>
                  <a:gd name="T18" fmla="*/ 58 w 59"/>
                  <a:gd name="T19" fmla="*/ 21 h 69"/>
                  <a:gd name="T20" fmla="*/ 46 w 59"/>
                  <a:gd name="T21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9">
                    <a:moveTo>
                      <a:pt x="46" y="24"/>
                    </a:moveTo>
                    <a:cubicBezTo>
                      <a:pt x="45" y="17"/>
                      <a:pt x="39" y="12"/>
                      <a:pt x="32" y="12"/>
                    </a:cubicBezTo>
                    <a:cubicBezTo>
                      <a:pt x="19" y="12"/>
                      <a:pt x="13" y="24"/>
                      <a:pt x="13" y="35"/>
                    </a:cubicBezTo>
                    <a:cubicBezTo>
                      <a:pt x="13" y="46"/>
                      <a:pt x="19" y="58"/>
                      <a:pt x="32" y="58"/>
                    </a:cubicBezTo>
                    <a:cubicBezTo>
                      <a:pt x="40" y="58"/>
                      <a:pt x="45" y="52"/>
                      <a:pt x="47" y="45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3" y="63"/>
                      <a:pt x="45" y="69"/>
                      <a:pt x="32" y="69"/>
                    </a:cubicBezTo>
                    <a:cubicBezTo>
                      <a:pt x="11" y="69"/>
                      <a:pt x="0" y="54"/>
                      <a:pt x="0" y="35"/>
                    </a:cubicBezTo>
                    <a:cubicBezTo>
                      <a:pt x="0" y="16"/>
                      <a:pt x="12" y="0"/>
                      <a:pt x="32" y="0"/>
                    </a:cubicBezTo>
                    <a:cubicBezTo>
                      <a:pt x="45" y="0"/>
                      <a:pt x="55" y="7"/>
                      <a:pt x="58" y="21"/>
                    </a:cubicBezTo>
                    <a:cubicBezTo>
                      <a:pt x="46" y="24"/>
                      <a:pt x="46" y="24"/>
                      <a:pt x="4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3"/>
              <p:cNvSpPr>
                <a:spLocks/>
              </p:cNvSpPr>
              <p:nvPr userDrawn="1"/>
            </p:nvSpPr>
            <p:spPr bwMode="black">
              <a:xfrm>
                <a:off x="1751013" y="1001713"/>
                <a:ext cx="60325" cy="79375"/>
              </a:xfrm>
              <a:custGeom>
                <a:avLst/>
                <a:gdLst>
                  <a:gd name="T0" fmla="*/ 0 w 38"/>
                  <a:gd name="T1" fmla="*/ 0 h 50"/>
                  <a:gd name="T2" fmla="*/ 36 w 38"/>
                  <a:gd name="T3" fmla="*/ 0 h 50"/>
                  <a:gd name="T4" fmla="*/ 36 w 38"/>
                  <a:gd name="T5" fmla="*/ 9 h 50"/>
                  <a:gd name="T6" fmla="*/ 10 w 38"/>
                  <a:gd name="T7" fmla="*/ 9 h 50"/>
                  <a:gd name="T8" fmla="*/ 10 w 38"/>
                  <a:gd name="T9" fmla="*/ 21 h 50"/>
                  <a:gd name="T10" fmla="*/ 34 w 38"/>
                  <a:gd name="T11" fmla="*/ 21 h 50"/>
                  <a:gd name="T12" fmla="*/ 34 w 38"/>
                  <a:gd name="T13" fmla="*/ 28 h 50"/>
                  <a:gd name="T14" fmla="*/ 10 w 38"/>
                  <a:gd name="T15" fmla="*/ 28 h 50"/>
                  <a:gd name="T16" fmla="*/ 10 w 38"/>
                  <a:gd name="T17" fmla="*/ 41 h 50"/>
                  <a:gd name="T18" fmla="*/ 38 w 38"/>
                  <a:gd name="T19" fmla="*/ 41 h 50"/>
                  <a:gd name="T20" fmla="*/ 38 w 38"/>
                  <a:gd name="T21" fmla="*/ 50 h 50"/>
                  <a:gd name="T22" fmla="*/ 0 w 38"/>
                  <a:gd name="T23" fmla="*/ 50 h 50"/>
                  <a:gd name="T24" fmla="*/ 0 w 38"/>
                  <a:gd name="T25" fmla="*/ 0 h 50"/>
                  <a:gd name="T26" fmla="*/ 0 w 38"/>
                  <a:gd name="T2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36" y="0"/>
                    </a:lnTo>
                    <a:lnTo>
                      <a:pt x="36" y="9"/>
                    </a:lnTo>
                    <a:lnTo>
                      <a:pt x="10" y="9"/>
                    </a:lnTo>
                    <a:lnTo>
                      <a:pt x="10" y="21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10" y="28"/>
                    </a:lnTo>
                    <a:lnTo>
                      <a:pt x="10" y="41"/>
                    </a:lnTo>
                    <a:lnTo>
                      <a:pt x="38" y="41"/>
                    </a:lnTo>
                    <a:lnTo>
                      <a:pt x="38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55" y="6272429"/>
            <a:ext cx="11402568" cy="46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41211" y="1722473"/>
            <a:ext cx="11036990" cy="159488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41211" y="3405449"/>
            <a:ext cx="11036991" cy="397661"/>
          </a:xfrm>
        </p:spPr>
        <p:txBody>
          <a:bodyPr anchor="t">
            <a:no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541211" y="3927379"/>
            <a:ext cx="11036990" cy="409408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 txBox="1">
            <a:spLocks/>
          </p:cNvSpPr>
          <p:nvPr userDrawn="1"/>
        </p:nvSpPr>
        <p:spPr>
          <a:xfrm>
            <a:off x="180220" y="6314205"/>
            <a:ext cx="3995995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>
                <a:solidFill>
                  <a:srgbClr val="1A1446"/>
                </a:solidFill>
              </a:rPr>
              <a:t>GRM Demand Modeling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C5812-C15A-428F-AB7A-9E4F62924C10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6B8CD5-A813-403D-B3CF-D48D9D599C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DD94C4-96CC-42B8-B318-6685880B8FA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6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815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1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5639547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4D4D-039D-4270-8CBC-8D0ACEF79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859" y="1460500"/>
            <a:ext cx="5641848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99" y="1443037"/>
            <a:ext cx="73152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AC987B-0659-4BC7-B0F8-0F7209F60B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65585" y="1443037"/>
            <a:ext cx="4114800" cy="411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add a picture, click on the icon in the center of this box.</a:t>
            </a:r>
          </a:p>
        </p:txBody>
      </p:sp>
    </p:spTree>
    <p:extLst>
      <p:ext uri="{BB962C8B-B14F-4D97-AF65-F5344CB8AC3E}">
        <p14:creationId xmlns:p14="http://schemas.microsoft.com/office/powerpoint/2010/main" val="20373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68B6-943B-4427-804E-4CF28F0B3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B7CF-50D1-4142-8E91-4D0439169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or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603C-7D7B-4CD9-977F-C50E141D2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3B0-7EC3-4F4E-8FA0-70EB0178A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540909" y="2355319"/>
            <a:ext cx="7110183" cy="2147363"/>
            <a:chOff x="2540909" y="2355319"/>
            <a:chExt cx="7110183" cy="2147363"/>
          </a:xfrm>
        </p:grpSpPr>
        <p:sp>
          <p:nvSpPr>
            <p:cNvPr id="281" name="Freeform 6"/>
            <p:cNvSpPr>
              <a:spLocks/>
            </p:cNvSpPr>
            <p:nvPr userDrawn="1"/>
          </p:nvSpPr>
          <p:spPr bwMode="black">
            <a:xfrm>
              <a:off x="4052873" y="2889060"/>
              <a:ext cx="372374" cy="467535"/>
            </a:xfrm>
            <a:custGeom>
              <a:avLst/>
              <a:gdLst>
                <a:gd name="T0" fmla="*/ 48 w 110"/>
                <a:gd name="T1" fmla="*/ 116 h 138"/>
                <a:gd name="T2" fmla="*/ 70 w 110"/>
                <a:gd name="T3" fmla="*/ 130 h 138"/>
                <a:gd name="T4" fmla="*/ 106 w 110"/>
                <a:gd name="T5" fmla="*/ 102 h 138"/>
                <a:gd name="T6" fmla="*/ 110 w 110"/>
                <a:gd name="T7" fmla="*/ 102 h 138"/>
                <a:gd name="T8" fmla="*/ 106 w 110"/>
                <a:gd name="T9" fmla="*/ 138 h 138"/>
                <a:gd name="T10" fmla="*/ 0 w 110"/>
                <a:gd name="T11" fmla="*/ 138 h 138"/>
                <a:gd name="T12" fmla="*/ 0 w 110"/>
                <a:gd name="T13" fmla="*/ 134 h 138"/>
                <a:gd name="T14" fmla="*/ 17 w 110"/>
                <a:gd name="T15" fmla="*/ 112 h 138"/>
                <a:gd name="T16" fmla="*/ 17 w 110"/>
                <a:gd name="T17" fmla="*/ 23 h 138"/>
                <a:gd name="T18" fmla="*/ 0 w 110"/>
                <a:gd name="T19" fmla="*/ 4 h 138"/>
                <a:gd name="T20" fmla="*/ 0 w 110"/>
                <a:gd name="T21" fmla="*/ 0 h 138"/>
                <a:gd name="T22" fmla="*/ 65 w 110"/>
                <a:gd name="T23" fmla="*/ 0 h 138"/>
                <a:gd name="T24" fmla="*/ 65 w 110"/>
                <a:gd name="T25" fmla="*/ 4 h 138"/>
                <a:gd name="T26" fmla="*/ 48 w 110"/>
                <a:gd name="T27" fmla="*/ 22 h 138"/>
                <a:gd name="T28" fmla="*/ 48 w 110"/>
                <a:gd name="T29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38">
                  <a:moveTo>
                    <a:pt x="48" y="116"/>
                  </a:moveTo>
                  <a:cubicBezTo>
                    <a:pt x="48" y="127"/>
                    <a:pt x="53" y="130"/>
                    <a:pt x="70" y="130"/>
                  </a:cubicBezTo>
                  <a:cubicBezTo>
                    <a:pt x="87" y="130"/>
                    <a:pt x="94" y="125"/>
                    <a:pt x="106" y="102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6" y="130"/>
                    <a:pt x="17" y="127"/>
                    <a:pt x="17" y="11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11"/>
                    <a:pt x="14" y="7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2" y="7"/>
                    <a:pt x="48" y="10"/>
                    <a:pt x="48" y="22"/>
                  </a:cubicBezTo>
                  <a:cubicBezTo>
                    <a:pt x="48" y="116"/>
                    <a:pt x="48" y="116"/>
                    <a:pt x="48" y="116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"/>
            <p:cNvSpPr>
              <a:spLocks noEditPoints="1"/>
            </p:cNvSpPr>
            <p:nvPr userDrawn="1"/>
          </p:nvSpPr>
          <p:spPr bwMode="black">
            <a:xfrm>
              <a:off x="4425247" y="2855960"/>
              <a:ext cx="198600" cy="500635"/>
            </a:xfrm>
            <a:custGeom>
              <a:avLst/>
              <a:gdLst>
                <a:gd name="T0" fmla="*/ 30 w 58"/>
                <a:gd name="T1" fmla="*/ 0 h 148"/>
                <a:gd name="T2" fmla="*/ 45 w 58"/>
                <a:gd name="T3" fmla="*/ 15 h 148"/>
                <a:gd name="T4" fmla="*/ 30 w 58"/>
                <a:gd name="T5" fmla="*/ 31 h 148"/>
                <a:gd name="T6" fmla="*/ 14 w 58"/>
                <a:gd name="T7" fmla="*/ 15 h 148"/>
                <a:gd name="T8" fmla="*/ 30 w 58"/>
                <a:gd name="T9" fmla="*/ 0 h 148"/>
                <a:gd name="T10" fmla="*/ 43 w 58"/>
                <a:gd name="T11" fmla="*/ 129 h 148"/>
                <a:gd name="T12" fmla="*/ 58 w 58"/>
                <a:gd name="T13" fmla="*/ 144 h 148"/>
                <a:gd name="T14" fmla="*/ 58 w 58"/>
                <a:gd name="T15" fmla="*/ 148 h 148"/>
                <a:gd name="T16" fmla="*/ 1 w 58"/>
                <a:gd name="T17" fmla="*/ 148 h 148"/>
                <a:gd name="T18" fmla="*/ 1 w 58"/>
                <a:gd name="T19" fmla="*/ 144 h 148"/>
                <a:gd name="T20" fmla="*/ 16 w 58"/>
                <a:gd name="T21" fmla="*/ 127 h 148"/>
                <a:gd name="T22" fmla="*/ 16 w 58"/>
                <a:gd name="T23" fmla="*/ 80 h 148"/>
                <a:gd name="T24" fmla="*/ 0 w 58"/>
                <a:gd name="T25" fmla="*/ 63 h 148"/>
                <a:gd name="T26" fmla="*/ 0 w 58"/>
                <a:gd name="T27" fmla="*/ 59 h 148"/>
                <a:gd name="T28" fmla="*/ 39 w 58"/>
                <a:gd name="T29" fmla="*/ 56 h 148"/>
                <a:gd name="T30" fmla="*/ 43 w 58"/>
                <a:gd name="T31" fmla="*/ 56 h 148"/>
                <a:gd name="T32" fmla="*/ 43 w 58"/>
                <a:gd name="T33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148">
                  <a:moveTo>
                    <a:pt x="30" y="0"/>
                  </a:moveTo>
                  <a:cubicBezTo>
                    <a:pt x="38" y="0"/>
                    <a:pt x="45" y="7"/>
                    <a:pt x="45" y="15"/>
                  </a:cubicBezTo>
                  <a:cubicBezTo>
                    <a:pt x="45" y="24"/>
                    <a:pt x="38" y="31"/>
                    <a:pt x="30" y="31"/>
                  </a:cubicBezTo>
                  <a:cubicBezTo>
                    <a:pt x="21" y="31"/>
                    <a:pt x="14" y="24"/>
                    <a:pt x="14" y="15"/>
                  </a:cubicBezTo>
                  <a:cubicBezTo>
                    <a:pt x="14" y="7"/>
                    <a:pt x="21" y="0"/>
                    <a:pt x="30" y="0"/>
                  </a:cubicBezTo>
                  <a:moveTo>
                    <a:pt x="43" y="129"/>
                  </a:moveTo>
                  <a:cubicBezTo>
                    <a:pt x="43" y="138"/>
                    <a:pt x="48" y="143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14" y="142"/>
                    <a:pt x="16" y="139"/>
                    <a:pt x="16" y="127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69"/>
                    <a:pt x="13" y="66"/>
                    <a:pt x="0" y="6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29"/>
                    <a:pt x="43" y="129"/>
                    <a:pt x="43" y="129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"/>
            <p:cNvSpPr>
              <a:spLocks noEditPoints="1"/>
            </p:cNvSpPr>
            <p:nvPr userDrawn="1"/>
          </p:nvSpPr>
          <p:spPr bwMode="black">
            <a:xfrm>
              <a:off x="4632122" y="2855960"/>
              <a:ext cx="397199" cy="513049"/>
            </a:xfrm>
            <a:custGeom>
              <a:avLst/>
              <a:gdLst>
                <a:gd name="T0" fmla="*/ 41 w 118"/>
                <a:gd name="T1" fmla="*/ 0 h 152"/>
                <a:gd name="T2" fmla="*/ 37 w 118"/>
                <a:gd name="T3" fmla="*/ 0 h 152"/>
                <a:gd name="T4" fmla="*/ 0 w 118"/>
                <a:gd name="T5" fmla="*/ 2 h 152"/>
                <a:gd name="T6" fmla="*/ 0 w 118"/>
                <a:gd name="T7" fmla="*/ 6 h 152"/>
                <a:gd name="T8" fmla="*/ 14 w 118"/>
                <a:gd name="T9" fmla="*/ 20 h 152"/>
                <a:gd name="T10" fmla="*/ 14 w 118"/>
                <a:gd name="T11" fmla="*/ 148 h 152"/>
                <a:gd name="T12" fmla="*/ 57 w 118"/>
                <a:gd name="T13" fmla="*/ 152 h 152"/>
                <a:gd name="T14" fmla="*/ 118 w 118"/>
                <a:gd name="T15" fmla="*/ 102 h 152"/>
                <a:gd name="T16" fmla="*/ 75 w 118"/>
                <a:gd name="T17" fmla="*/ 55 h 152"/>
                <a:gd name="T18" fmla="*/ 41 w 118"/>
                <a:gd name="T19" fmla="*/ 72 h 152"/>
                <a:gd name="T20" fmla="*/ 41 w 118"/>
                <a:gd name="T21" fmla="*/ 0 h 152"/>
                <a:gd name="T22" fmla="*/ 41 w 118"/>
                <a:gd name="T23" fmla="*/ 78 h 152"/>
                <a:gd name="T24" fmla="*/ 61 w 118"/>
                <a:gd name="T25" fmla="*/ 67 h 152"/>
                <a:gd name="T26" fmla="*/ 88 w 118"/>
                <a:gd name="T27" fmla="*/ 104 h 152"/>
                <a:gd name="T28" fmla="*/ 55 w 118"/>
                <a:gd name="T29" fmla="*/ 145 h 152"/>
                <a:gd name="T30" fmla="*/ 41 w 118"/>
                <a:gd name="T31" fmla="*/ 131 h 152"/>
                <a:gd name="T32" fmla="*/ 41 w 118"/>
                <a:gd name="T33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52">
                  <a:moveTo>
                    <a:pt x="4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9" y="8"/>
                    <a:pt x="14" y="12"/>
                    <a:pt x="14" y="20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27" y="151"/>
                    <a:pt x="41" y="152"/>
                    <a:pt x="57" y="152"/>
                  </a:cubicBezTo>
                  <a:cubicBezTo>
                    <a:pt x="101" y="152"/>
                    <a:pt x="118" y="129"/>
                    <a:pt x="118" y="102"/>
                  </a:cubicBezTo>
                  <a:cubicBezTo>
                    <a:pt x="118" y="75"/>
                    <a:pt x="99" y="55"/>
                    <a:pt x="75" y="55"/>
                  </a:cubicBezTo>
                  <a:cubicBezTo>
                    <a:pt x="62" y="55"/>
                    <a:pt x="51" y="61"/>
                    <a:pt x="41" y="72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41" y="78"/>
                  </a:moveTo>
                  <a:cubicBezTo>
                    <a:pt x="50" y="70"/>
                    <a:pt x="54" y="67"/>
                    <a:pt x="61" y="67"/>
                  </a:cubicBezTo>
                  <a:cubicBezTo>
                    <a:pt x="77" y="67"/>
                    <a:pt x="88" y="83"/>
                    <a:pt x="88" y="104"/>
                  </a:cubicBezTo>
                  <a:cubicBezTo>
                    <a:pt x="88" y="134"/>
                    <a:pt x="75" y="145"/>
                    <a:pt x="55" y="145"/>
                  </a:cubicBezTo>
                  <a:cubicBezTo>
                    <a:pt x="44" y="145"/>
                    <a:pt x="41" y="141"/>
                    <a:pt x="41" y="131"/>
                  </a:cubicBezTo>
                  <a:cubicBezTo>
                    <a:pt x="41" y="78"/>
                    <a:pt x="41" y="78"/>
                    <a:pt x="41" y="78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"/>
            <p:cNvSpPr>
              <a:spLocks noEditPoints="1"/>
            </p:cNvSpPr>
            <p:nvPr userDrawn="1"/>
          </p:nvSpPr>
          <p:spPr bwMode="black">
            <a:xfrm>
              <a:off x="5062421" y="3042148"/>
              <a:ext cx="326863" cy="326861"/>
            </a:xfrm>
            <a:custGeom>
              <a:avLst/>
              <a:gdLst>
                <a:gd name="T0" fmla="*/ 97 w 97"/>
                <a:gd name="T1" fmla="*/ 41 h 97"/>
                <a:gd name="T2" fmla="*/ 50 w 97"/>
                <a:gd name="T3" fmla="*/ 0 h 97"/>
                <a:gd name="T4" fmla="*/ 0 w 97"/>
                <a:gd name="T5" fmla="*/ 49 h 97"/>
                <a:gd name="T6" fmla="*/ 49 w 97"/>
                <a:gd name="T7" fmla="*/ 97 h 97"/>
                <a:gd name="T8" fmla="*/ 97 w 97"/>
                <a:gd name="T9" fmla="*/ 66 h 97"/>
                <a:gd name="T10" fmla="*/ 93 w 97"/>
                <a:gd name="T11" fmla="*/ 66 h 97"/>
                <a:gd name="T12" fmla="*/ 61 w 97"/>
                <a:gd name="T13" fmla="*/ 85 h 97"/>
                <a:gd name="T14" fmla="*/ 29 w 97"/>
                <a:gd name="T15" fmla="*/ 41 h 97"/>
                <a:gd name="T16" fmla="*/ 97 w 97"/>
                <a:gd name="T17" fmla="*/ 41 h 97"/>
                <a:gd name="T18" fmla="*/ 29 w 97"/>
                <a:gd name="T19" fmla="*/ 35 h 97"/>
                <a:gd name="T20" fmla="*/ 48 w 97"/>
                <a:gd name="T21" fmla="*/ 7 h 97"/>
                <a:gd name="T22" fmla="*/ 68 w 97"/>
                <a:gd name="T23" fmla="*/ 35 h 97"/>
                <a:gd name="T24" fmla="*/ 29 w 97"/>
                <a:gd name="T25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7">
                  <a:moveTo>
                    <a:pt x="97" y="41"/>
                  </a:moveTo>
                  <a:cubicBezTo>
                    <a:pt x="94" y="16"/>
                    <a:pt x="75" y="0"/>
                    <a:pt x="50" y="0"/>
                  </a:cubicBezTo>
                  <a:cubicBezTo>
                    <a:pt x="22" y="0"/>
                    <a:pt x="0" y="21"/>
                    <a:pt x="0" y="49"/>
                  </a:cubicBezTo>
                  <a:cubicBezTo>
                    <a:pt x="0" y="76"/>
                    <a:pt x="21" y="97"/>
                    <a:pt x="49" y="97"/>
                  </a:cubicBezTo>
                  <a:cubicBezTo>
                    <a:pt x="71" y="97"/>
                    <a:pt x="89" y="85"/>
                    <a:pt x="97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84" y="79"/>
                    <a:pt x="74" y="85"/>
                    <a:pt x="61" y="85"/>
                  </a:cubicBezTo>
                  <a:cubicBezTo>
                    <a:pt x="44" y="85"/>
                    <a:pt x="28" y="70"/>
                    <a:pt x="29" y="41"/>
                  </a:cubicBezTo>
                  <a:cubicBezTo>
                    <a:pt x="97" y="41"/>
                    <a:pt x="97" y="41"/>
                    <a:pt x="97" y="41"/>
                  </a:cubicBezTo>
                  <a:close/>
                  <a:moveTo>
                    <a:pt x="29" y="35"/>
                  </a:moveTo>
                  <a:cubicBezTo>
                    <a:pt x="30" y="18"/>
                    <a:pt x="37" y="7"/>
                    <a:pt x="48" y="7"/>
                  </a:cubicBezTo>
                  <a:cubicBezTo>
                    <a:pt x="59" y="7"/>
                    <a:pt x="67" y="19"/>
                    <a:pt x="68" y="35"/>
                  </a:cubicBezTo>
                  <a:cubicBezTo>
                    <a:pt x="29" y="35"/>
                    <a:pt x="29" y="35"/>
                    <a:pt x="29" y="3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"/>
            <p:cNvSpPr>
              <a:spLocks/>
            </p:cNvSpPr>
            <p:nvPr userDrawn="1"/>
          </p:nvSpPr>
          <p:spPr bwMode="black">
            <a:xfrm>
              <a:off x="5393421" y="3042148"/>
              <a:ext cx="306175" cy="314449"/>
            </a:xfrm>
            <a:custGeom>
              <a:avLst/>
              <a:gdLst>
                <a:gd name="T0" fmla="*/ 84 w 90"/>
                <a:gd name="T1" fmla="*/ 35 h 93"/>
                <a:gd name="T2" fmla="*/ 64 w 90"/>
                <a:gd name="T3" fmla="*/ 23 h 93"/>
                <a:gd name="T4" fmla="*/ 44 w 90"/>
                <a:gd name="T5" fmla="*/ 36 h 93"/>
                <a:gd name="T6" fmla="*/ 44 w 90"/>
                <a:gd name="T7" fmla="*/ 73 h 93"/>
                <a:gd name="T8" fmla="*/ 59 w 90"/>
                <a:gd name="T9" fmla="*/ 89 h 93"/>
                <a:gd name="T10" fmla="*/ 59 w 90"/>
                <a:gd name="T11" fmla="*/ 93 h 93"/>
                <a:gd name="T12" fmla="*/ 2 w 90"/>
                <a:gd name="T13" fmla="*/ 93 h 93"/>
                <a:gd name="T14" fmla="*/ 2 w 90"/>
                <a:gd name="T15" fmla="*/ 89 h 93"/>
                <a:gd name="T16" fmla="*/ 17 w 90"/>
                <a:gd name="T17" fmla="*/ 73 h 93"/>
                <a:gd name="T18" fmla="*/ 17 w 90"/>
                <a:gd name="T19" fmla="*/ 25 h 93"/>
                <a:gd name="T20" fmla="*/ 0 w 90"/>
                <a:gd name="T21" fmla="*/ 8 h 93"/>
                <a:gd name="T22" fmla="*/ 0 w 90"/>
                <a:gd name="T23" fmla="*/ 4 h 93"/>
                <a:gd name="T24" fmla="*/ 40 w 90"/>
                <a:gd name="T25" fmla="*/ 0 h 93"/>
                <a:gd name="T26" fmla="*/ 44 w 90"/>
                <a:gd name="T27" fmla="*/ 0 h 93"/>
                <a:gd name="T28" fmla="*/ 44 w 90"/>
                <a:gd name="T29" fmla="*/ 29 h 93"/>
                <a:gd name="T30" fmla="*/ 44 w 90"/>
                <a:gd name="T31" fmla="*/ 29 h 93"/>
                <a:gd name="T32" fmla="*/ 74 w 90"/>
                <a:gd name="T33" fmla="*/ 0 h 93"/>
                <a:gd name="T34" fmla="*/ 90 w 90"/>
                <a:gd name="T35" fmla="*/ 8 h 93"/>
                <a:gd name="T36" fmla="*/ 84 w 90"/>
                <a:gd name="T37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3">
                  <a:moveTo>
                    <a:pt x="84" y="35"/>
                  </a:moveTo>
                  <a:cubicBezTo>
                    <a:pt x="76" y="27"/>
                    <a:pt x="70" y="23"/>
                    <a:pt x="64" y="23"/>
                  </a:cubicBezTo>
                  <a:cubicBezTo>
                    <a:pt x="55" y="23"/>
                    <a:pt x="51" y="27"/>
                    <a:pt x="44" y="36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83"/>
                    <a:pt x="46" y="87"/>
                    <a:pt x="59" y="89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4" y="86"/>
                    <a:pt x="17" y="83"/>
                    <a:pt x="17" y="73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14"/>
                    <a:pt x="12" y="9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3" y="9"/>
                    <a:pt x="63" y="0"/>
                    <a:pt x="74" y="0"/>
                  </a:cubicBezTo>
                  <a:cubicBezTo>
                    <a:pt x="80" y="0"/>
                    <a:pt x="85" y="3"/>
                    <a:pt x="90" y="8"/>
                  </a:cubicBezTo>
                  <a:cubicBezTo>
                    <a:pt x="84" y="35"/>
                    <a:pt x="84" y="35"/>
                    <a:pt x="84" y="3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"/>
            <p:cNvSpPr>
              <a:spLocks/>
            </p:cNvSpPr>
            <p:nvPr userDrawn="1"/>
          </p:nvSpPr>
          <p:spPr bwMode="black">
            <a:xfrm>
              <a:off x="5703734" y="2938710"/>
              <a:ext cx="608213" cy="657860"/>
            </a:xfrm>
            <a:custGeom>
              <a:avLst/>
              <a:gdLst>
                <a:gd name="T0" fmla="*/ 143 w 180"/>
                <a:gd name="T1" fmla="*/ 35 h 195"/>
                <a:gd name="T2" fmla="*/ 143 w 180"/>
                <a:gd name="T3" fmla="*/ 39 h 195"/>
                <a:gd name="T4" fmla="*/ 149 w 180"/>
                <a:gd name="T5" fmla="*/ 67 h 195"/>
                <a:gd name="T6" fmla="*/ 136 w 180"/>
                <a:gd name="T7" fmla="*/ 96 h 195"/>
                <a:gd name="T8" fmla="*/ 117 w 180"/>
                <a:gd name="T9" fmla="*/ 57 h 195"/>
                <a:gd name="T10" fmla="*/ 122 w 180"/>
                <a:gd name="T11" fmla="*/ 39 h 195"/>
                <a:gd name="T12" fmla="*/ 122 w 180"/>
                <a:gd name="T13" fmla="*/ 35 h 195"/>
                <a:gd name="T14" fmla="*/ 70 w 180"/>
                <a:gd name="T15" fmla="*/ 35 h 195"/>
                <a:gd name="T16" fmla="*/ 69 w 180"/>
                <a:gd name="T17" fmla="*/ 35 h 195"/>
                <a:gd name="T18" fmla="*/ 43 w 180"/>
                <a:gd name="T19" fmla="*/ 35 h 195"/>
                <a:gd name="T20" fmla="*/ 43 w 180"/>
                <a:gd name="T21" fmla="*/ 0 h 195"/>
                <a:gd name="T22" fmla="*/ 38 w 180"/>
                <a:gd name="T23" fmla="*/ 0 h 195"/>
                <a:gd name="T24" fmla="*/ 0 w 180"/>
                <a:gd name="T25" fmla="*/ 37 h 195"/>
                <a:gd name="T26" fmla="*/ 0 w 180"/>
                <a:gd name="T27" fmla="*/ 42 h 195"/>
                <a:gd name="T28" fmla="*/ 16 w 180"/>
                <a:gd name="T29" fmla="*/ 42 h 195"/>
                <a:gd name="T30" fmla="*/ 16 w 180"/>
                <a:gd name="T31" fmla="*/ 99 h 195"/>
                <a:gd name="T32" fmla="*/ 46 w 180"/>
                <a:gd name="T33" fmla="*/ 128 h 195"/>
                <a:gd name="T34" fmla="*/ 75 w 180"/>
                <a:gd name="T35" fmla="*/ 112 h 195"/>
                <a:gd name="T36" fmla="*/ 72 w 180"/>
                <a:gd name="T37" fmla="*/ 109 h 195"/>
                <a:gd name="T38" fmla="*/ 59 w 180"/>
                <a:gd name="T39" fmla="*/ 116 h 195"/>
                <a:gd name="T40" fmla="*/ 43 w 180"/>
                <a:gd name="T41" fmla="*/ 93 h 195"/>
                <a:gd name="T42" fmla="*/ 43 w 180"/>
                <a:gd name="T43" fmla="*/ 42 h 195"/>
                <a:gd name="T44" fmla="*/ 67 w 180"/>
                <a:gd name="T45" fmla="*/ 42 h 195"/>
                <a:gd name="T46" fmla="*/ 89 w 180"/>
                <a:gd name="T47" fmla="*/ 59 h 195"/>
                <a:gd name="T48" fmla="*/ 122 w 180"/>
                <a:gd name="T49" fmla="*/ 128 h 195"/>
                <a:gd name="T50" fmla="*/ 85 w 180"/>
                <a:gd name="T51" fmla="*/ 169 h 195"/>
                <a:gd name="T52" fmla="*/ 73 w 180"/>
                <a:gd name="T53" fmla="*/ 167 h 195"/>
                <a:gd name="T54" fmla="*/ 68 w 180"/>
                <a:gd name="T55" fmla="*/ 194 h 195"/>
                <a:gd name="T56" fmla="*/ 75 w 180"/>
                <a:gd name="T57" fmla="*/ 195 h 195"/>
                <a:gd name="T58" fmla="*/ 113 w 180"/>
                <a:gd name="T59" fmla="*/ 165 h 195"/>
                <a:gd name="T60" fmla="*/ 158 w 180"/>
                <a:gd name="T61" fmla="*/ 62 h 195"/>
                <a:gd name="T62" fmla="*/ 180 w 180"/>
                <a:gd name="T63" fmla="*/ 39 h 195"/>
                <a:gd name="T64" fmla="*/ 180 w 180"/>
                <a:gd name="T65" fmla="*/ 35 h 195"/>
                <a:gd name="T66" fmla="*/ 143 w 180"/>
                <a:gd name="T67" fmla="*/ 3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0" h="195">
                  <a:moveTo>
                    <a:pt x="143" y="35"/>
                  </a:moveTo>
                  <a:cubicBezTo>
                    <a:pt x="143" y="39"/>
                    <a:pt x="143" y="39"/>
                    <a:pt x="143" y="39"/>
                  </a:cubicBezTo>
                  <a:cubicBezTo>
                    <a:pt x="154" y="41"/>
                    <a:pt x="157" y="48"/>
                    <a:pt x="149" y="67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2" y="46"/>
                    <a:pt x="112" y="40"/>
                    <a:pt x="122" y="39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6" y="16"/>
                    <a:pt x="11" y="31"/>
                    <a:pt x="0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120"/>
                    <a:pt x="30" y="128"/>
                    <a:pt x="46" y="128"/>
                  </a:cubicBezTo>
                  <a:cubicBezTo>
                    <a:pt x="60" y="128"/>
                    <a:pt x="68" y="123"/>
                    <a:pt x="75" y="112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8" y="114"/>
                    <a:pt x="64" y="116"/>
                    <a:pt x="59" y="116"/>
                  </a:cubicBezTo>
                  <a:cubicBezTo>
                    <a:pt x="47" y="116"/>
                    <a:pt x="43" y="108"/>
                    <a:pt x="43" y="9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80" y="42"/>
                    <a:pt x="84" y="47"/>
                    <a:pt x="89" y="59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11" y="157"/>
                    <a:pt x="102" y="169"/>
                    <a:pt x="85" y="169"/>
                  </a:cubicBezTo>
                  <a:cubicBezTo>
                    <a:pt x="82" y="169"/>
                    <a:pt x="79" y="169"/>
                    <a:pt x="73" y="167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71" y="195"/>
                    <a:pt x="73" y="195"/>
                    <a:pt x="75" y="195"/>
                  </a:cubicBezTo>
                  <a:cubicBezTo>
                    <a:pt x="94" y="195"/>
                    <a:pt x="104" y="187"/>
                    <a:pt x="113" y="165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66" y="45"/>
                    <a:pt x="169" y="42"/>
                    <a:pt x="180" y="39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43" y="35"/>
                    <a:pt x="143" y="35"/>
                    <a:pt x="143" y="3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2"/>
            <p:cNvSpPr>
              <a:spLocks/>
            </p:cNvSpPr>
            <p:nvPr userDrawn="1"/>
          </p:nvSpPr>
          <p:spPr bwMode="black">
            <a:xfrm>
              <a:off x="4019773" y="3517959"/>
              <a:ext cx="695099" cy="467535"/>
            </a:xfrm>
            <a:custGeom>
              <a:avLst/>
              <a:gdLst>
                <a:gd name="T0" fmla="*/ 185 w 206"/>
                <a:gd name="T1" fmla="*/ 113 h 139"/>
                <a:gd name="T2" fmla="*/ 206 w 206"/>
                <a:gd name="T3" fmla="*/ 135 h 139"/>
                <a:gd name="T4" fmla="*/ 206 w 206"/>
                <a:gd name="T5" fmla="*/ 139 h 139"/>
                <a:gd name="T6" fmla="*/ 137 w 206"/>
                <a:gd name="T7" fmla="*/ 139 h 139"/>
                <a:gd name="T8" fmla="*/ 137 w 206"/>
                <a:gd name="T9" fmla="*/ 135 h 139"/>
                <a:gd name="T10" fmla="*/ 153 w 206"/>
                <a:gd name="T11" fmla="*/ 104 h 139"/>
                <a:gd name="T12" fmla="*/ 141 w 206"/>
                <a:gd name="T13" fmla="*/ 25 h 139"/>
                <a:gd name="T14" fmla="*/ 141 w 206"/>
                <a:gd name="T15" fmla="*/ 25 h 139"/>
                <a:gd name="T16" fmla="*/ 96 w 206"/>
                <a:gd name="T17" fmla="*/ 139 h 139"/>
                <a:gd name="T18" fmla="*/ 91 w 206"/>
                <a:gd name="T19" fmla="*/ 139 h 139"/>
                <a:gd name="T20" fmla="*/ 46 w 206"/>
                <a:gd name="T21" fmla="*/ 25 h 139"/>
                <a:gd name="T22" fmla="*/ 46 w 206"/>
                <a:gd name="T23" fmla="*/ 25 h 139"/>
                <a:gd name="T24" fmla="*/ 33 w 206"/>
                <a:gd name="T25" fmla="*/ 107 h 139"/>
                <a:gd name="T26" fmla="*/ 50 w 206"/>
                <a:gd name="T27" fmla="*/ 135 h 139"/>
                <a:gd name="T28" fmla="*/ 50 w 206"/>
                <a:gd name="T29" fmla="*/ 139 h 139"/>
                <a:gd name="T30" fmla="*/ 0 w 206"/>
                <a:gd name="T31" fmla="*/ 139 h 139"/>
                <a:gd name="T32" fmla="*/ 0 w 206"/>
                <a:gd name="T33" fmla="*/ 135 h 139"/>
                <a:gd name="T34" fmla="*/ 24 w 206"/>
                <a:gd name="T35" fmla="*/ 104 h 139"/>
                <a:gd name="T36" fmla="*/ 38 w 206"/>
                <a:gd name="T37" fmla="*/ 14 h 139"/>
                <a:gd name="T38" fmla="*/ 18 w 206"/>
                <a:gd name="T39" fmla="*/ 4 h 139"/>
                <a:gd name="T40" fmla="*/ 18 w 206"/>
                <a:gd name="T41" fmla="*/ 0 h 139"/>
                <a:gd name="T42" fmla="*/ 68 w 206"/>
                <a:gd name="T43" fmla="*/ 0 h 139"/>
                <a:gd name="T44" fmla="*/ 104 w 206"/>
                <a:gd name="T45" fmla="*/ 92 h 139"/>
                <a:gd name="T46" fmla="*/ 141 w 206"/>
                <a:gd name="T47" fmla="*/ 0 h 139"/>
                <a:gd name="T48" fmla="*/ 188 w 206"/>
                <a:gd name="T49" fmla="*/ 0 h 139"/>
                <a:gd name="T50" fmla="*/ 188 w 206"/>
                <a:gd name="T51" fmla="*/ 4 h 139"/>
                <a:gd name="T52" fmla="*/ 172 w 206"/>
                <a:gd name="T53" fmla="*/ 27 h 139"/>
                <a:gd name="T54" fmla="*/ 185 w 206"/>
                <a:gd name="T55" fmla="*/ 1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139">
                  <a:moveTo>
                    <a:pt x="185" y="113"/>
                  </a:moveTo>
                  <a:cubicBezTo>
                    <a:pt x="186" y="125"/>
                    <a:pt x="192" y="132"/>
                    <a:pt x="206" y="135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53" y="131"/>
                    <a:pt x="155" y="122"/>
                    <a:pt x="153" y="104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1" y="123"/>
                    <a:pt x="34" y="134"/>
                    <a:pt x="50" y="135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5" y="134"/>
                    <a:pt x="21" y="125"/>
                    <a:pt x="24" y="10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8"/>
                    <a:pt x="25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4"/>
                    <a:pt x="188" y="4"/>
                    <a:pt x="188" y="4"/>
                  </a:cubicBezTo>
                  <a:cubicBezTo>
                    <a:pt x="174" y="7"/>
                    <a:pt x="170" y="14"/>
                    <a:pt x="172" y="27"/>
                  </a:cubicBezTo>
                  <a:cubicBezTo>
                    <a:pt x="185" y="113"/>
                    <a:pt x="185" y="113"/>
                    <a:pt x="185" y="11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3"/>
            <p:cNvSpPr>
              <a:spLocks/>
            </p:cNvSpPr>
            <p:nvPr userDrawn="1"/>
          </p:nvSpPr>
          <p:spPr bwMode="black">
            <a:xfrm>
              <a:off x="4702461" y="3671047"/>
              <a:ext cx="405474" cy="326861"/>
            </a:xfrm>
            <a:custGeom>
              <a:avLst/>
              <a:gdLst>
                <a:gd name="T0" fmla="*/ 14 w 121"/>
                <a:gd name="T1" fmla="*/ 23 h 96"/>
                <a:gd name="T2" fmla="*/ 0 w 121"/>
                <a:gd name="T3" fmla="*/ 7 h 96"/>
                <a:gd name="T4" fmla="*/ 0 w 121"/>
                <a:gd name="T5" fmla="*/ 3 h 96"/>
                <a:gd name="T6" fmla="*/ 37 w 121"/>
                <a:gd name="T7" fmla="*/ 0 h 96"/>
                <a:gd name="T8" fmla="*/ 41 w 121"/>
                <a:gd name="T9" fmla="*/ 0 h 96"/>
                <a:gd name="T10" fmla="*/ 41 w 121"/>
                <a:gd name="T11" fmla="*/ 66 h 96"/>
                <a:gd name="T12" fmla="*/ 57 w 121"/>
                <a:gd name="T13" fmla="*/ 81 h 96"/>
                <a:gd name="T14" fmla="*/ 79 w 121"/>
                <a:gd name="T15" fmla="*/ 65 h 96"/>
                <a:gd name="T16" fmla="*/ 79 w 121"/>
                <a:gd name="T17" fmla="*/ 21 h 96"/>
                <a:gd name="T18" fmla="*/ 65 w 121"/>
                <a:gd name="T19" fmla="*/ 7 h 96"/>
                <a:gd name="T20" fmla="*/ 65 w 121"/>
                <a:gd name="T21" fmla="*/ 3 h 96"/>
                <a:gd name="T22" fmla="*/ 102 w 121"/>
                <a:gd name="T23" fmla="*/ 0 h 96"/>
                <a:gd name="T24" fmla="*/ 106 w 121"/>
                <a:gd name="T25" fmla="*/ 0 h 96"/>
                <a:gd name="T26" fmla="*/ 106 w 121"/>
                <a:gd name="T27" fmla="*/ 71 h 96"/>
                <a:gd name="T28" fmla="*/ 121 w 121"/>
                <a:gd name="T29" fmla="*/ 89 h 96"/>
                <a:gd name="T30" fmla="*/ 121 w 121"/>
                <a:gd name="T31" fmla="*/ 93 h 96"/>
                <a:gd name="T32" fmla="*/ 79 w 121"/>
                <a:gd name="T33" fmla="*/ 96 h 96"/>
                <a:gd name="T34" fmla="*/ 79 w 121"/>
                <a:gd name="T35" fmla="*/ 75 h 96"/>
                <a:gd name="T36" fmla="*/ 79 w 121"/>
                <a:gd name="T37" fmla="*/ 75 h 96"/>
                <a:gd name="T38" fmla="*/ 43 w 121"/>
                <a:gd name="T39" fmla="*/ 96 h 96"/>
                <a:gd name="T40" fmla="*/ 14 w 121"/>
                <a:gd name="T41" fmla="*/ 69 h 96"/>
                <a:gd name="T42" fmla="*/ 14 w 121"/>
                <a:gd name="T43" fmla="*/ 2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6">
                  <a:moveTo>
                    <a:pt x="14" y="23"/>
                  </a:moveTo>
                  <a:cubicBezTo>
                    <a:pt x="14" y="13"/>
                    <a:pt x="10" y="9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76"/>
                    <a:pt x="47" y="81"/>
                    <a:pt x="57" y="81"/>
                  </a:cubicBezTo>
                  <a:cubicBezTo>
                    <a:pt x="66" y="81"/>
                    <a:pt x="72" y="78"/>
                    <a:pt x="79" y="65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13"/>
                    <a:pt x="75" y="9"/>
                    <a:pt x="65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6" y="83"/>
                    <a:pt x="109" y="86"/>
                    <a:pt x="121" y="89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69" y="90"/>
                    <a:pt x="58" y="96"/>
                    <a:pt x="43" y="96"/>
                  </a:cubicBezTo>
                  <a:cubicBezTo>
                    <a:pt x="25" y="96"/>
                    <a:pt x="14" y="86"/>
                    <a:pt x="14" y="69"/>
                  </a:cubicBezTo>
                  <a:cubicBezTo>
                    <a:pt x="14" y="23"/>
                    <a:pt x="14" y="23"/>
                    <a:pt x="14" y="2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4"/>
            <p:cNvSpPr>
              <a:spLocks/>
            </p:cNvSpPr>
            <p:nvPr userDrawn="1"/>
          </p:nvSpPr>
          <p:spPr bwMode="black">
            <a:xfrm>
              <a:off x="5124485" y="3567609"/>
              <a:ext cx="252388" cy="430299"/>
            </a:xfrm>
            <a:custGeom>
              <a:avLst/>
              <a:gdLst>
                <a:gd name="T0" fmla="*/ 16 w 75"/>
                <a:gd name="T1" fmla="*/ 41 h 127"/>
                <a:gd name="T2" fmla="*/ 0 w 75"/>
                <a:gd name="T3" fmla="*/ 41 h 127"/>
                <a:gd name="T4" fmla="*/ 0 w 75"/>
                <a:gd name="T5" fmla="*/ 37 h 127"/>
                <a:gd name="T6" fmla="*/ 38 w 75"/>
                <a:gd name="T7" fmla="*/ 0 h 127"/>
                <a:gd name="T8" fmla="*/ 43 w 75"/>
                <a:gd name="T9" fmla="*/ 0 h 127"/>
                <a:gd name="T10" fmla="*/ 43 w 75"/>
                <a:gd name="T11" fmla="*/ 34 h 127"/>
                <a:gd name="T12" fmla="*/ 72 w 75"/>
                <a:gd name="T13" fmla="*/ 34 h 127"/>
                <a:gd name="T14" fmla="*/ 72 w 75"/>
                <a:gd name="T15" fmla="*/ 41 h 127"/>
                <a:gd name="T16" fmla="*/ 43 w 75"/>
                <a:gd name="T17" fmla="*/ 41 h 127"/>
                <a:gd name="T18" fmla="*/ 43 w 75"/>
                <a:gd name="T19" fmla="*/ 93 h 127"/>
                <a:gd name="T20" fmla="*/ 59 w 75"/>
                <a:gd name="T21" fmla="*/ 116 h 127"/>
                <a:gd name="T22" fmla="*/ 72 w 75"/>
                <a:gd name="T23" fmla="*/ 109 h 127"/>
                <a:gd name="T24" fmla="*/ 75 w 75"/>
                <a:gd name="T25" fmla="*/ 111 h 127"/>
                <a:gd name="T26" fmla="*/ 46 w 75"/>
                <a:gd name="T27" fmla="*/ 127 h 127"/>
                <a:gd name="T28" fmla="*/ 16 w 75"/>
                <a:gd name="T29" fmla="*/ 99 h 127"/>
                <a:gd name="T30" fmla="*/ 16 w 75"/>
                <a:gd name="T31" fmla="*/ 4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127">
                  <a:moveTo>
                    <a:pt x="16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1" y="30"/>
                    <a:pt x="26" y="16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107"/>
                    <a:pt x="47" y="116"/>
                    <a:pt x="59" y="116"/>
                  </a:cubicBezTo>
                  <a:cubicBezTo>
                    <a:pt x="64" y="116"/>
                    <a:pt x="68" y="114"/>
                    <a:pt x="72" y="109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69" y="123"/>
                    <a:pt x="60" y="127"/>
                    <a:pt x="46" y="127"/>
                  </a:cubicBezTo>
                  <a:cubicBezTo>
                    <a:pt x="30" y="127"/>
                    <a:pt x="16" y="119"/>
                    <a:pt x="16" y="99"/>
                  </a:cubicBezTo>
                  <a:cubicBezTo>
                    <a:pt x="16" y="41"/>
                    <a:pt x="16" y="41"/>
                    <a:pt x="16" y="41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5"/>
            <p:cNvSpPr>
              <a:spLocks/>
            </p:cNvSpPr>
            <p:nvPr userDrawn="1"/>
          </p:nvSpPr>
          <p:spPr bwMode="black">
            <a:xfrm>
              <a:off x="5376871" y="3671047"/>
              <a:ext cx="405474" cy="326861"/>
            </a:xfrm>
            <a:custGeom>
              <a:avLst/>
              <a:gdLst>
                <a:gd name="T0" fmla="*/ 14 w 120"/>
                <a:gd name="T1" fmla="*/ 23 h 96"/>
                <a:gd name="T2" fmla="*/ 0 w 120"/>
                <a:gd name="T3" fmla="*/ 7 h 96"/>
                <a:gd name="T4" fmla="*/ 0 w 120"/>
                <a:gd name="T5" fmla="*/ 3 h 96"/>
                <a:gd name="T6" fmla="*/ 36 w 120"/>
                <a:gd name="T7" fmla="*/ 0 h 96"/>
                <a:gd name="T8" fmla="*/ 40 w 120"/>
                <a:gd name="T9" fmla="*/ 0 h 96"/>
                <a:gd name="T10" fmla="*/ 40 w 120"/>
                <a:gd name="T11" fmla="*/ 66 h 96"/>
                <a:gd name="T12" fmla="*/ 57 w 120"/>
                <a:gd name="T13" fmla="*/ 81 h 96"/>
                <a:gd name="T14" fmla="*/ 79 w 120"/>
                <a:gd name="T15" fmla="*/ 65 h 96"/>
                <a:gd name="T16" fmla="*/ 79 w 120"/>
                <a:gd name="T17" fmla="*/ 21 h 96"/>
                <a:gd name="T18" fmla="*/ 65 w 120"/>
                <a:gd name="T19" fmla="*/ 7 h 96"/>
                <a:gd name="T20" fmla="*/ 65 w 120"/>
                <a:gd name="T21" fmla="*/ 3 h 96"/>
                <a:gd name="T22" fmla="*/ 102 w 120"/>
                <a:gd name="T23" fmla="*/ 0 h 96"/>
                <a:gd name="T24" fmla="*/ 106 w 120"/>
                <a:gd name="T25" fmla="*/ 0 h 96"/>
                <a:gd name="T26" fmla="*/ 106 w 120"/>
                <a:gd name="T27" fmla="*/ 71 h 96"/>
                <a:gd name="T28" fmla="*/ 120 w 120"/>
                <a:gd name="T29" fmla="*/ 89 h 96"/>
                <a:gd name="T30" fmla="*/ 120 w 120"/>
                <a:gd name="T31" fmla="*/ 93 h 96"/>
                <a:gd name="T32" fmla="*/ 79 w 120"/>
                <a:gd name="T33" fmla="*/ 96 h 96"/>
                <a:gd name="T34" fmla="*/ 79 w 120"/>
                <a:gd name="T35" fmla="*/ 75 h 96"/>
                <a:gd name="T36" fmla="*/ 79 w 120"/>
                <a:gd name="T37" fmla="*/ 75 h 96"/>
                <a:gd name="T38" fmla="*/ 43 w 120"/>
                <a:gd name="T39" fmla="*/ 96 h 96"/>
                <a:gd name="T40" fmla="*/ 14 w 120"/>
                <a:gd name="T41" fmla="*/ 69 h 96"/>
                <a:gd name="T42" fmla="*/ 14 w 120"/>
                <a:gd name="T43" fmla="*/ 2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" h="96">
                  <a:moveTo>
                    <a:pt x="14" y="23"/>
                  </a:moveTo>
                  <a:cubicBezTo>
                    <a:pt x="14" y="13"/>
                    <a:pt x="10" y="9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76"/>
                    <a:pt x="47" y="81"/>
                    <a:pt x="57" y="81"/>
                  </a:cubicBezTo>
                  <a:cubicBezTo>
                    <a:pt x="66" y="81"/>
                    <a:pt x="72" y="78"/>
                    <a:pt x="79" y="65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13"/>
                    <a:pt x="75" y="9"/>
                    <a:pt x="65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6" y="83"/>
                    <a:pt x="109" y="86"/>
                    <a:pt x="120" y="89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69" y="90"/>
                    <a:pt x="58" y="96"/>
                    <a:pt x="43" y="96"/>
                  </a:cubicBezTo>
                  <a:cubicBezTo>
                    <a:pt x="25" y="96"/>
                    <a:pt x="14" y="86"/>
                    <a:pt x="14" y="69"/>
                  </a:cubicBezTo>
                  <a:cubicBezTo>
                    <a:pt x="14" y="23"/>
                    <a:pt x="14" y="23"/>
                    <a:pt x="14" y="2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6"/>
            <p:cNvSpPr>
              <a:spLocks noEditPoints="1"/>
            </p:cNvSpPr>
            <p:nvPr userDrawn="1"/>
          </p:nvSpPr>
          <p:spPr bwMode="black">
            <a:xfrm>
              <a:off x="5794759" y="3671047"/>
              <a:ext cx="339274" cy="326861"/>
            </a:xfrm>
            <a:custGeom>
              <a:avLst/>
              <a:gdLst>
                <a:gd name="T0" fmla="*/ 85 w 101"/>
                <a:gd name="T1" fmla="*/ 33 h 96"/>
                <a:gd name="T2" fmla="*/ 45 w 101"/>
                <a:gd name="T3" fmla="*/ 0 h 96"/>
                <a:gd name="T4" fmla="*/ 5 w 101"/>
                <a:gd name="T5" fmla="*/ 30 h 96"/>
                <a:gd name="T6" fmla="*/ 9 w 101"/>
                <a:gd name="T7" fmla="*/ 30 h 96"/>
                <a:gd name="T8" fmla="*/ 36 w 101"/>
                <a:gd name="T9" fmla="*/ 15 h 96"/>
                <a:gd name="T10" fmla="*/ 58 w 101"/>
                <a:gd name="T11" fmla="*/ 39 h 96"/>
                <a:gd name="T12" fmla="*/ 0 w 101"/>
                <a:gd name="T13" fmla="*/ 73 h 96"/>
                <a:gd name="T14" fmla="*/ 27 w 101"/>
                <a:gd name="T15" fmla="*/ 96 h 96"/>
                <a:gd name="T16" fmla="*/ 55 w 101"/>
                <a:gd name="T17" fmla="*/ 86 h 96"/>
                <a:gd name="T18" fmla="*/ 58 w 101"/>
                <a:gd name="T19" fmla="*/ 84 h 96"/>
                <a:gd name="T20" fmla="*/ 79 w 101"/>
                <a:gd name="T21" fmla="*/ 96 h 96"/>
                <a:gd name="T22" fmla="*/ 101 w 101"/>
                <a:gd name="T23" fmla="*/ 79 h 96"/>
                <a:gd name="T24" fmla="*/ 97 w 101"/>
                <a:gd name="T25" fmla="*/ 79 h 96"/>
                <a:gd name="T26" fmla="*/ 90 w 101"/>
                <a:gd name="T27" fmla="*/ 87 h 96"/>
                <a:gd name="T28" fmla="*/ 85 w 101"/>
                <a:gd name="T29" fmla="*/ 76 h 96"/>
                <a:gd name="T30" fmla="*/ 85 w 101"/>
                <a:gd name="T31" fmla="*/ 33 h 96"/>
                <a:gd name="T32" fmla="*/ 58 w 101"/>
                <a:gd name="T33" fmla="*/ 77 h 96"/>
                <a:gd name="T34" fmla="*/ 41 w 101"/>
                <a:gd name="T35" fmla="*/ 87 h 96"/>
                <a:gd name="T36" fmla="*/ 28 w 101"/>
                <a:gd name="T37" fmla="*/ 71 h 96"/>
                <a:gd name="T38" fmla="*/ 58 w 101"/>
                <a:gd name="T39" fmla="*/ 43 h 96"/>
                <a:gd name="T40" fmla="*/ 58 w 101"/>
                <a:gd name="T41" fmla="*/ 7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96">
                  <a:moveTo>
                    <a:pt x="85" y="33"/>
                  </a:moveTo>
                  <a:cubicBezTo>
                    <a:pt x="85" y="9"/>
                    <a:pt x="64" y="0"/>
                    <a:pt x="45" y="0"/>
                  </a:cubicBezTo>
                  <a:cubicBezTo>
                    <a:pt x="24" y="0"/>
                    <a:pt x="10" y="11"/>
                    <a:pt x="5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4" y="20"/>
                    <a:pt x="23" y="15"/>
                    <a:pt x="36" y="15"/>
                  </a:cubicBezTo>
                  <a:cubicBezTo>
                    <a:pt x="52" y="15"/>
                    <a:pt x="58" y="23"/>
                    <a:pt x="58" y="39"/>
                  </a:cubicBezTo>
                  <a:cubicBezTo>
                    <a:pt x="36" y="47"/>
                    <a:pt x="0" y="49"/>
                    <a:pt x="0" y="73"/>
                  </a:cubicBezTo>
                  <a:cubicBezTo>
                    <a:pt x="0" y="86"/>
                    <a:pt x="13" y="96"/>
                    <a:pt x="27" y="96"/>
                  </a:cubicBezTo>
                  <a:cubicBezTo>
                    <a:pt x="38" y="96"/>
                    <a:pt x="46" y="94"/>
                    <a:pt x="55" y="8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62" y="93"/>
                    <a:pt x="68" y="96"/>
                    <a:pt x="79" y="96"/>
                  </a:cubicBezTo>
                  <a:cubicBezTo>
                    <a:pt x="92" y="96"/>
                    <a:pt x="100" y="90"/>
                    <a:pt x="101" y="79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96" y="85"/>
                    <a:pt x="94" y="87"/>
                    <a:pt x="90" y="87"/>
                  </a:cubicBezTo>
                  <a:cubicBezTo>
                    <a:pt x="86" y="87"/>
                    <a:pt x="85" y="84"/>
                    <a:pt x="85" y="76"/>
                  </a:cubicBezTo>
                  <a:cubicBezTo>
                    <a:pt x="85" y="33"/>
                    <a:pt x="85" y="33"/>
                    <a:pt x="85" y="33"/>
                  </a:cubicBezTo>
                  <a:close/>
                  <a:moveTo>
                    <a:pt x="58" y="77"/>
                  </a:moveTo>
                  <a:cubicBezTo>
                    <a:pt x="51" y="84"/>
                    <a:pt x="46" y="87"/>
                    <a:pt x="41" y="87"/>
                  </a:cubicBezTo>
                  <a:cubicBezTo>
                    <a:pt x="33" y="87"/>
                    <a:pt x="28" y="80"/>
                    <a:pt x="28" y="71"/>
                  </a:cubicBezTo>
                  <a:cubicBezTo>
                    <a:pt x="28" y="58"/>
                    <a:pt x="35" y="53"/>
                    <a:pt x="58" y="43"/>
                  </a:cubicBezTo>
                  <a:cubicBezTo>
                    <a:pt x="58" y="77"/>
                    <a:pt x="58" y="77"/>
                    <a:pt x="58" y="77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7"/>
            <p:cNvSpPr>
              <a:spLocks/>
            </p:cNvSpPr>
            <p:nvPr userDrawn="1"/>
          </p:nvSpPr>
          <p:spPr bwMode="black">
            <a:xfrm>
              <a:off x="6142308" y="3484859"/>
              <a:ext cx="198600" cy="500635"/>
            </a:xfrm>
            <a:custGeom>
              <a:avLst/>
              <a:gdLst>
                <a:gd name="T0" fmla="*/ 16 w 59"/>
                <a:gd name="T1" fmla="*/ 25 h 149"/>
                <a:gd name="T2" fmla="*/ 0 w 59"/>
                <a:gd name="T3" fmla="*/ 7 h 149"/>
                <a:gd name="T4" fmla="*/ 0 w 59"/>
                <a:gd name="T5" fmla="*/ 3 h 149"/>
                <a:gd name="T6" fmla="*/ 39 w 59"/>
                <a:gd name="T7" fmla="*/ 0 h 149"/>
                <a:gd name="T8" fmla="*/ 43 w 59"/>
                <a:gd name="T9" fmla="*/ 0 h 149"/>
                <a:gd name="T10" fmla="*/ 43 w 59"/>
                <a:gd name="T11" fmla="*/ 127 h 149"/>
                <a:gd name="T12" fmla="*/ 59 w 59"/>
                <a:gd name="T13" fmla="*/ 145 h 149"/>
                <a:gd name="T14" fmla="*/ 59 w 59"/>
                <a:gd name="T15" fmla="*/ 149 h 149"/>
                <a:gd name="T16" fmla="*/ 0 w 59"/>
                <a:gd name="T17" fmla="*/ 149 h 149"/>
                <a:gd name="T18" fmla="*/ 0 w 59"/>
                <a:gd name="T19" fmla="*/ 145 h 149"/>
                <a:gd name="T20" fmla="*/ 16 w 59"/>
                <a:gd name="T21" fmla="*/ 127 h 149"/>
                <a:gd name="T22" fmla="*/ 16 w 59"/>
                <a:gd name="T23" fmla="*/ 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49">
                  <a:moveTo>
                    <a:pt x="16" y="25"/>
                  </a:moveTo>
                  <a:cubicBezTo>
                    <a:pt x="16" y="12"/>
                    <a:pt x="12" y="8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39"/>
                    <a:pt x="46" y="142"/>
                    <a:pt x="59" y="145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3" y="143"/>
                    <a:pt x="16" y="138"/>
                    <a:pt x="16" y="127"/>
                  </a:cubicBezTo>
                  <a:cubicBezTo>
                    <a:pt x="16" y="25"/>
                    <a:pt x="16" y="25"/>
                    <a:pt x="16" y="2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5"/>
            <p:cNvSpPr>
              <a:spLocks noEditPoints="1"/>
            </p:cNvSpPr>
            <p:nvPr userDrawn="1"/>
          </p:nvSpPr>
          <p:spPr bwMode="black">
            <a:xfrm>
              <a:off x="6374008" y="3877922"/>
              <a:ext cx="103439" cy="107575"/>
            </a:xfrm>
            <a:custGeom>
              <a:avLst/>
              <a:gdLst>
                <a:gd name="T0" fmla="*/ 12 w 31"/>
                <a:gd name="T1" fmla="*/ 15 h 32"/>
                <a:gd name="T2" fmla="*/ 15 w 31"/>
                <a:gd name="T3" fmla="*/ 15 h 32"/>
                <a:gd name="T4" fmla="*/ 19 w 31"/>
                <a:gd name="T5" fmla="*/ 13 h 32"/>
                <a:gd name="T6" fmla="*/ 15 w 31"/>
                <a:gd name="T7" fmla="*/ 10 h 32"/>
                <a:gd name="T8" fmla="*/ 12 w 31"/>
                <a:gd name="T9" fmla="*/ 10 h 32"/>
                <a:gd name="T10" fmla="*/ 12 w 31"/>
                <a:gd name="T11" fmla="*/ 15 h 32"/>
                <a:gd name="T12" fmla="*/ 9 w 31"/>
                <a:gd name="T13" fmla="*/ 8 h 32"/>
                <a:gd name="T14" fmla="*/ 16 w 31"/>
                <a:gd name="T15" fmla="*/ 8 h 32"/>
                <a:gd name="T16" fmla="*/ 22 w 31"/>
                <a:gd name="T17" fmla="*/ 13 h 32"/>
                <a:gd name="T18" fmla="*/ 18 w 31"/>
                <a:gd name="T19" fmla="*/ 17 h 32"/>
                <a:gd name="T20" fmla="*/ 23 w 31"/>
                <a:gd name="T21" fmla="*/ 25 h 32"/>
                <a:gd name="T22" fmla="*/ 19 w 31"/>
                <a:gd name="T23" fmla="*/ 25 h 32"/>
                <a:gd name="T24" fmla="*/ 15 w 31"/>
                <a:gd name="T25" fmla="*/ 18 h 32"/>
                <a:gd name="T26" fmla="*/ 12 w 31"/>
                <a:gd name="T27" fmla="*/ 18 h 32"/>
                <a:gd name="T28" fmla="*/ 12 w 31"/>
                <a:gd name="T29" fmla="*/ 25 h 32"/>
                <a:gd name="T30" fmla="*/ 9 w 31"/>
                <a:gd name="T31" fmla="*/ 25 h 32"/>
                <a:gd name="T32" fmla="*/ 9 w 31"/>
                <a:gd name="T33" fmla="*/ 8 h 32"/>
                <a:gd name="T34" fmla="*/ 15 w 31"/>
                <a:gd name="T35" fmla="*/ 29 h 32"/>
                <a:gd name="T36" fmla="*/ 27 w 31"/>
                <a:gd name="T37" fmla="*/ 16 h 32"/>
                <a:gd name="T38" fmla="*/ 15 w 31"/>
                <a:gd name="T39" fmla="*/ 4 h 32"/>
                <a:gd name="T40" fmla="*/ 3 w 31"/>
                <a:gd name="T41" fmla="*/ 16 h 32"/>
                <a:gd name="T42" fmla="*/ 15 w 31"/>
                <a:gd name="T43" fmla="*/ 29 h 32"/>
                <a:gd name="T44" fmla="*/ 15 w 31"/>
                <a:gd name="T45" fmla="*/ 0 h 32"/>
                <a:gd name="T46" fmla="*/ 31 w 31"/>
                <a:gd name="T47" fmla="*/ 16 h 32"/>
                <a:gd name="T48" fmla="*/ 15 w 31"/>
                <a:gd name="T49" fmla="*/ 32 h 32"/>
                <a:gd name="T50" fmla="*/ 0 w 31"/>
                <a:gd name="T51" fmla="*/ 16 h 32"/>
                <a:gd name="T52" fmla="*/ 15 w 31"/>
                <a:gd name="T5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2">
                  <a:moveTo>
                    <a:pt x="1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7" y="15"/>
                    <a:pt x="19" y="15"/>
                    <a:pt x="19" y="13"/>
                  </a:cubicBezTo>
                  <a:cubicBezTo>
                    <a:pt x="19" y="11"/>
                    <a:pt x="17" y="10"/>
                    <a:pt x="15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9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2" y="9"/>
                    <a:pt x="22" y="13"/>
                  </a:cubicBezTo>
                  <a:cubicBezTo>
                    <a:pt x="22" y="16"/>
                    <a:pt x="20" y="17"/>
                    <a:pt x="18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15" y="29"/>
                  </a:moveTo>
                  <a:cubicBezTo>
                    <a:pt x="22" y="29"/>
                    <a:pt x="27" y="23"/>
                    <a:pt x="27" y="16"/>
                  </a:cubicBezTo>
                  <a:cubicBezTo>
                    <a:pt x="27" y="9"/>
                    <a:pt x="22" y="4"/>
                    <a:pt x="15" y="4"/>
                  </a:cubicBezTo>
                  <a:cubicBezTo>
                    <a:pt x="9" y="4"/>
                    <a:pt x="3" y="9"/>
                    <a:pt x="3" y="16"/>
                  </a:cubicBezTo>
                  <a:cubicBezTo>
                    <a:pt x="3" y="23"/>
                    <a:pt x="9" y="29"/>
                    <a:pt x="15" y="29"/>
                  </a:cubicBezTo>
                  <a:moveTo>
                    <a:pt x="15" y="0"/>
                  </a:moveTo>
                  <a:cubicBezTo>
                    <a:pt x="23" y="0"/>
                    <a:pt x="31" y="7"/>
                    <a:pt x="31" y="16"/>
                  </a:cubicBezTo>
                  <a:cubicBezTo>
                    <a:pt x="31" y="26"/>
                    <a:pt x="23" y="32"/>
                    <a:pt x="15" y="32"/>
                  </a:cubicBezTo>
                  <a:cubicBezTo>
                    <a:pt x="7" y="32"/>
                    <a:pt x="0" y="2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6"/>
            <p:cNvSpPr>
              <a:spLocks/>
            </p:cNvSpPr>
            <p:nvPr userDrawn="1"/>
          </p:nvSpPr>
          <p:spPr bwMode="black">
            <a:xfrm>
              <a:off x="4019773" y="4122033"/>
              <a:ext cx="2321135" cy="16550"/>
            </a:xfrm>
            <a:custGeom>
              <a:avLst/>
              <a:gdLst>
                <a:gd name="T0" fmla="*/ 561 w 561"/>
                <a:gd name="T1" fmla="*/ 4 h 4"/>
                <a:gd name="T2" fmla="*/ 0 w 561"/>
                <a:gd name="T3" fmla="*/ 4 h 4"/>
                <a:gd name="T4" fmla="*/ 0 w 561"/>
                <a:gd name="T5" fmla="*/ 0 h 4"/>
                <a:gd name="T6" fmla="*/ 561 w 561"/>
                <a:gd name="T7" fmla="*/ 0 h 4"/>
                <a:gd name="T8" fmla="*/ 561 w 561"/>
                <a:gd name="T9" fmla="*/ 4 h 4"/>
                <a:gd name="T10" fmla="*/ 561 w 56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1" h="4">
                  <a:moveTo>
                    <a:pt x="56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4"/>
                  </a:lnTo>
                  <a:lnTo>
                    <a:pt x="561" y="4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7"/>
            <p:cNvSpPr>
              <a:spLocks/>
            </p:cNvSpPr>
            <p:nvPr userDrawn="1"/>
          </p:nvSpPr>
          <p:spPr bwMode="black">
            <a:xfrm>
              <a:off x="4354911" y="4275121"/>
              <a:ext cx="41375" cy="219286"/>
            </a:xfrm>
            <a:custGeom>
              <a:avLst/>
              <a:gdLst>
                <a:gd name="T0" fmla="*/ 0 w 10"/>
                <a:gd name="T1" fmla="*/ 0 h 53"/>
                <a:gd name="T2" fmla="*/ 10 w 10"/>
                <a:gd name="T3" fmla="*/ 0 h 53"/>
                <a:gd name="T4" fmla="*/ 10 w 10"/>
                <a:gd name="T5" fmla="*/ 53 h 53"/>
                <a:gd name="T6" fmla="*/ 0 w 10"/>
                <a:gd name="T7" fmla="*/ 53 h 53"/>
                <a:gd name="T8" fmla="*/ 0 w 10"/>
                <a:gd name="T9" fmla="*/ 0 h 53"/>
                <a:gd name="T10" fmla="*/ 0 w 10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3">
                  <a:moveTo>
                    <a:pt x="0" y="0"/>
                  </a:moveTo>
                  <a:lnTo>
                    <a:pt x="10" y="0"/>
                  </a:lnTo>
                  <a:lnTo>
                    <a:pt x="1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8"/>
            <p:cNvSpPr>
              <a:spLocks/>
            </p:cNvSpPr>
            <p:nvPr userDrawn="1"/>
          </p:nvSpPr>
          <p:spPr bwMode="black">
            <a:xfrm>
              <a:off x="4483172" y="4275121"/>
              <a:ext cx="169639" cy="219286"/>
            </a:xfrm>
            <a:custGeom>
              <a:avLst/>
              <a:gdLst>
                <a:gd name="T0" fmla="*/ 0 w 41"/>
                <a:gd name="T1" fmla="*/ 0 h 53"/>
                <a:gd name="T2" fmla="*/ 9 w 41"/>
                <a:gd name="T3" fmla="*/ 0 h 53"/>
                <a:gd name="T4" fmla="*/ 32 w 41"/>
                <a:gd name="T5" fmla="*/ 38 h 53"/>
                <a:gd name="T6" fmla="*/ 32 w 41"/>
                <a:gd name="T7" fmla="*/ 38 h 53"/>
                <a:gd name="T8" fmla="*/ 32 w 41"/>
                <a:gd name="T9" fmla="*/ 0 h 53"/>
                <a:gd name="T10" fmla="*/ 41 w 41"/>
                <a:gd name="T11" fmla="*/ 0 h 53"/>
                <a:gd name="T12" fmla="*/ 41 w 41"/>
                <a:gd name="T13" fmla="*/ 53 h 53"/>
                <a:gd name="T14" fmla="*/ 32 w 41"/>
                <a:gd name="T15" fmla="*/ 53 h 53"/>
                <a:gd name="T16" fmla="*/ 9 w 41"/>
                <a:gd name="T17" fmla="*/ 15 h 53"/>
                <a:gd name="T18" fmla="*/ 9 w 41"/>
                <a:gd name="T19" fmla="*/ 15 h 53"/>
                <a:gd name="T20" fmla="*/ 9 w 41"/>
                <a:gd name="T21" fmla="*/ 53 h 53"/>
                <a:gd name="T22" fmla="*/ 0 w 41"/>
                <a:gd name="T23" fmla="*/ 53 h 53"/>
                <a:gd name="T24" fmla="*/ 0 w 41"/>
                <a:gd name="T25" fmla="*/ 0 h 53"/>
                <a:gd name="T26" fmla="*/ 0 w 41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9" y="0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1" y="53"/>
                  </a:lnTo>
                  <a:lnTo>
                    <a:pt x="32" y="53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9"/>
            <p:cNvSpPr>
              <a:spLocks/>
            </p:cNvSpPr>
            <p:nvPr userDrawn="1"/>
          </p:nvSpPr>
          <p:spPr bwMode="black">
            <a:xfrm>
              <a:off x="4714872" y="4266846"/>
              <a:ext cx="194463" cy="235836"/>
            </a:xfrm>
            <a:custGeom>
              <a:avLst/>
              <a:gdLst>
                <a:gd name="T0" fmla="*/ 11 w 58"/>
                <a:gd name="T1" fmla="*/ 48 h 70"/>
                <a:gd name="T2" fmla="*/ 31 w 58"/>
                <a:gd name="T3" fmla="*/ 58 h 70"/>
                <a:gd name="T4" fmla="*/ 45 w 58"/>
                <a:gd name="T5" fmla="*/ 50 h 70"/>
                <a:gd name="T6" fmla="*/ 31 w 58"/>
                <a:gd name="T7" fmla="*/ 41 h 70"/>
                <a:gd name="T8" fmla="*/ 24 w 58"/>
                <a:gd name="T9" fmla="*/ 39 h 70"/>
                <a:gd name="T10" fmla="*/ 4 w 58"/>
                <a:gd name="T11" fmla="*/ 21 h 70"/>
                <a:gd name="T12" fmla="*/ 29 w 58"/>
                <a:gd name="T13" fmla="*/ 0 h 70"/>
                <a:gd name="T14" fmla="*/ 57 w 58"/>
                <a:gd name="T15" fmla="*/ 14 h 70"/>
                <a:gd name="T16" fmla="*/ 47 w 58"/>
                <a:gd name="T17" fmla="*/ 21 h 70"/>
                <a:gd name="T18" fmla="*/ 29 w 58"/>
                <a:gd name="T19" fmla="*/ 12 h 70"/>
                <a:gd name="T20" fmla="*/ 17 w 58"/>
                <a:gd name="T21" fmla="*/ 19 h 70"/>
                <a:gd name="T22" fmla="*/ 30 w 58"/>
                <a:gd name="T23" fmla="*/ 28 h 70"/>
                <a:gd name="T24" fmla="*/ 38 w 58"/>
                <a:gd name="T25" fmla="*/ 29 h 70"/>
                <a:gd name="T26" fmla="*/ 58 w 58"/>
                <a:gd name="T27" fmla="*/ 48 h 70"/>
                <a:gd name="T28" fmla="*/ 29 w 58"/>
                <a:gd name="T29" fmla="*/ 70 h 70"/>
                <a:gd name="T30" fmla="*/ 0 w 58"/>
                <a:gd name="T31" fmla="*/ 56 h 70"/>
                <a:gd name="T32" fmla="*/ 11 w 58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70">
                  <a:moveTo>
                    <a:pt x="11" y="48"/>
                  </a:moveTo>
                  <a:cubicBezTo>
                    <a:pt x="15" y="55"/>
                    <a:pt x="23" y="58"/>
                    <a:pt x="31" y="58"/>
                  </a:cubicBezTo>
                  <a:cubicBezTo>
                    <a:pt x="37" y="58"/>
                    <a:pt x="45" y="56"/>
                    <a:pt x="45" y="50"/>
                  </a:cubicBezTo>
                  <a:cubicBezTo>
                    <a:pt x="45" y="44"/>
                    <a:pt x="40" y="43"/>
                    <a:pt x="31" y="41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13" y="37"/>
                    <a:pt x="4" y="33"/>
                    <a:pt x="4" y="21"/>
                  </a:cubicBezTo>
                  <a:cubicBezTo>
                    <a:pt x="4" y="7"/>
                    <a:pt x="17" y="0"/>
                    <a:pt x="29" y="0"/>
                  </a:cubicBezTo>
                  <a:cubicBezTo>
                    <a:pt x="41" y="0"/>
                    <a:pt x="50" y="4"/>
                    <a:pt x="57" y="1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3" y="15"/>
                    <a:pt x="37" y="12"/>
                    <a:pt x="29" y="12"/>
                  </a:cubicBezTo>
                  <a:cubicBezTo>
                    <a:pt x="22" y="12"/>
                    <a:pt x="17" y="14"/>
                    <a:pt x="17" y="19"/>
                  </a:cubicBezTo>
                  <a:cubicBezTo>
                    <a:pt x="17" y="25"/>
                    <a:pt x="23" y="26"/>
                    <a:pt x="30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8" y="31"/>
                    <a:pt x="58" y="35"/>
                    <a:pt x="58" y="48"/>
                  </a:cubicBezTo>
                  <a:cubicBezTo>
                    <a:pt x="58" y="64"/>
                    <a:pt x="42" y="70"/>
                    <a:pt x="29" y="70"/>
                  </a:cubicBezTo>
                  <a:cubicBezTo>
                    <a:pt x="18" y="70"/>
                    <a:pt x="6" y="65"/>
                    <a:pt x="0" y="56"/>
                  </a:cubicBezTo>
                  <a:cubicBezTo>
                    <a:pt x="11" y="48"/>
                    <a:pt x="11" y="48"/>
                    <a:pt x="11" y="48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0"/>
            <p:cNvSpPr>
              <a:spLocks/>
            </p:cNvSpPr>
            <p:nvPr userDrawn="1"/>
          </p:nvSpPr>
          <p:spPr bwMode="black">
            <a:xfrm>
              <a:off x="4975535" y="4275121"/>
              <a:ext cx="177914" cy="227561"/>
            </a:xfrm>
            <a:custGeom>
              <a:avLst/>
              <a:gdLst>
                <a:gd name="T0" fmla="*/ 53 w 53"/>
                <a:gd name="T1" fmla="*/ 46 h 68"/>
                <a:gd name="T2" fmla="*/ 26 w 53"/>
                <a:gd name="T3" fmla="*/ 68 h 68"/>
                <a:gd name="T4" fmla="*/ 0 w 53"/>
                <a:gd name="T5" fmla="*/ 46 h 68"/>
                <a:gd name="T6" fmla="*/ 0 w 53"/>
                <a:gd name="T7" fmla="*/ 0 h 68"/>
                <a:gd name="T8" fmla="*/ 12 w 53"/>
                <a:gd name="T9" fmla="*/ 0 h 68"/>
                <a:gd name="T10" fmla="*/ 12 w 53"/>
                <a:gd name="T11" fmla="*/ 42 h 68"/>
                <a:gd name="T12" fmla="*/ 26 w 53"/>
                <a:gd name="T13" fmla="*/ 56 h 68"/>
                <a:gd name="T14" fmla="*/ 40 w 53"/>
                <a:gd name="T15" fmla="*/ 42 h 68"/>
                <a:gd name="T16" fmla="*/ 40 w 53"/>
                <a:gd name="T17" fmla="*/ 0 h 68"/>
                <a:gd name="T18" fmla="*/ 53 w 53"/>
                <a:gd name="T19" fmla="*/ 0 h 68"/>
                <a:gd name="T20" fmla="*/ 53 w 53"/>
                <a:gd name="T21" fmla="*/ 4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68">
                  <a:moveTo>
                    <a:pt x="53" y="46"/>
                  </a:moveTo>
                  <a:cubicBezTo>
                    <a:pt x="53" y="59"/>
                    <a:pt x="42" y="68"/>
                    <a:pt x="26" y="68"/>
                  </a:cubicBezTo>
                  <a:cubicBezTo>
                    <a:pt x="10" y="68"/>
                    <a:pt x="0" y="59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0"/>
                    <a:pt x="15" y="56"/>
                    <a:pt x="26" y="56"/>
                  </a:cubicBezTo>
                  <a:cubicBezTo>
                    <a:pt x="37" y="56"/>
                    <a:pt x="40" y="50"/>
                    <a:pt x="40" y="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1"/>
            <p:cNvSpPr>
              <a:spLocks noEditPoints="1"/>
            </p:cNvSpPr>
            <p:nvPr userDrawn="1"/>
          </p:nvSpPr>
          <p:spPr bwMode="black">
            <a:xfrm>
              <a:off x="5219646" y="4275121"/>
              <a:ext cx="173775" cy="219286"/>
            </a:xfrm>
            <a:custGeom>
              <a:avLst/>
              <a:gdLst>
                <a:gd name="T0" fmla="*/ 13 w 52"/>
                <a:gd name="T1" fmla="*/ 31 h 66"/>
                <a:gd name="T2" fmla="*/ 26 w 52"/>
                <a:gd name="T3" fmla="*/ 31 h 66"/>
                <a:gd name="T4" fmla="*/ 37 w 52"/>
                <a:gd name="T5" fmla="*/ 21 h 66"/>
                <a:gd name="T6" fmla="*/ 25 w 52"/>
                <a:gd name="T7" fmla="*/ 11 h 66"/>
                <a:gd name="T8" fmla="*/ 13 w 52"/>
                <a:gd name="T9" fmla="*/ 11 h 66"/>
                <a:gd name="T10" fmla="*/ 13 w 52"/>
                <a:gd name="T11" fmla="*/ 31 h 66"/>
                <a:gd name="T12" fmla="*/ 0 w 52"/>
                <a:gd name="T13" fmla="*/ 0 h 66"/>
                <a:gd name="T14" fmla="*/ 28 w 52"/>
                <a:gd name="T15" fmla="*/ 0 h 66"/>
                <a:gd name="T16" fmla="*/ 50 w 52"/>
                <a:gd name="T17" fmla="*/ 20 h 66"/>
                <a:gd name="T18" fmla="*/ 37 w 52"/>
                <a:gd name="T19" fmla="*/ 39 h 66"/>
                <a:gd name="T20" fmla="*/ 52 w 52"/>
                <a:gd name="T21" fmla="*/ 66 h 66"/>
                <a:gd name="T22" fmla="*/ 38 w 52"/>
                <a:gd name="T23" fmla="*/ 66 h 66"/>
                <a:gd name="T24" fmla="*/ 25 w 52"/>
                <a:gd name="T25" fmla="*/ 42 h 66"/>
                <a:gd name="T26" fmla="*/ 13 w 52"/>
                <a:gd name="T27" fmla="*/ 42 h 66"/>
                <a:gd name="T28" fmla="*/ 13 w 52"/>
                <a:gd name="T29" fmla="*/ 66 h 66"/>
                <a:gd name="T30" fmla="*/ 0 w 52"/>
                <a:gd name="T31" fmla="*/ 66 h 66"/>
                <a:gd name="T32" fmla="*/ 0 w 52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6">
                  <a:moveTo>
                    <a:pt x="13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33" y="31"/>
                    <a:pt x="37" y="27"/>
                    <a:pt x="37" y="21"/>
                  </a:cubicBezTo>
                  <a:cubicBezTo>
                    <a:pt x="37" y="15"/>
                    <a:pt x="33" y="11"/>
                    <a:pt x="25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2" y="0"/>
                    <a:pt x="50" y="8"/>
                    <a:pt x="50" y="20"/>
                  </a:cubicBezTo>
                  <a:cubicBezTo>
                    <a:pt x="50" y="35"/>
                    <a:pt x="40" y="38"/>
                    <a:pt x="37" y="3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2"/>
            <p:cNvSpPr>
              <a:spLocks noEditPoints="1"/>
            </p:cNvSpPr>
            <p:nvPr userDrawn="1"/>
          </p:nvSpPr>
          <p:spPr bwMode="black">
            <a:xfrm>
              <a:off x="5438935" y="4275121"/>
              <a:ext cx="198600" cy="219286"/>
            </a:xfrm>
            <a:custGeom>
              <a:avLst/>
              <a:gdLst>
                <a:gd name="T0" fmla="*/ 24 w 48"/>
                <a:gd name="T1" fmla="*/ 9 h 53"/>
                <a:gd name="T2" fmla="*/ 24 w 48"/>
                <a:gd name="T3" fmla="*/ 9 h 53"/>
                <a:gd name="T4" fmla="*/ 16 w 48"/>
                <a:gd name="T5" fmla="*/ 34 h 53"/>
                <a:gd name="T6" fmla="*/ 31 w 48"/>
                <a:gd name="T7" fmla="*/ 34 h 53"/>
                <a:gd name="T8" fmla="*/ 24 w 48"/>
                <a:gd name="T9" fmla="*/ 9 h 53"/>
                <a:gd name="T10" fmla="*/ 24 w 48"/>
                <a:gd name="T11" fmla="*/ 9 h 53"/>
                <a:gd name="T12" fmla="*/ 18 w 48"/>
                <a:gd name="T13" fmla="*/ 0 h 53"/>
                <a:gd name="T14" fmla="*/ 30 w 48"/>
                <a:gd name="T15" fmla="*/ 0 h 53"/>
                <a:gd name="T16" fmla="*/ 48 w 48"/>
                <a:gd name="T17" fmla="*/ 53 h 53"/>
                <a:gd name="T18" fmla="*/ 37 w 48"/>
                <a:gd name="T19" fmla="*/ 53 h 53"/>
                <a:gd name="T20" fmla="*/ 34 w 48"/>
                <a:gd name="T21" fmla="*/ 43 h 53"/>
                <a:gd name="T22" fmla="*/ 14 w 48"/>
                <a:gd name="T23" fmla="*/ 43 h 53"/>
                <a:gd name="T24" fmla="*/ 11 w 48"/>
                <a:gd name="T25" fmla="*/ 53 h 53"/>
                <a:gd name="T26" fmla="*/ 0 w 48"/>
                <a:gd name="T27" fmla="*/ 53 h 53"/>
                <a:gd name="T28" fmla="*/ 18 w 48"/>
                <a:gd name="T29" fmla="*/ 0 h 53"/>
                <a:gd name="T30" fmla="*/ 18 w 4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53">
                  <a:moveTo>
                    <a:pt x="24" y="9"/>
                  </a:moveTo>
                  <a:lnTo>
                    <a:pt x="24" y="9"/>
                  </a:lnTo>
                  <a:lnTo>
                    <a:pt x="16" y="34"/>
                  </a:lnTo>
                  <a:lnTo>
                    <a:pt x="31" y="34"/>
                  </a:lnTo>
                  <a:lnTo>
                    <a:pt x="24" y="9"/>
                  </a:lnTo>
                  <a:lnTo>
                    <a:pt x="24" y="9"/>
                  </a:lnTo>
                  <a:close/>
                  <a:moveTo>
                    <a:pt x="18" y="0"/>
                  </a:moveTo>
                  <a:lnTo>
                    <a:pt x="30" y="0"/>
                  </a:lnTo>
                  <a:lnTo>
                    <a:pt x="48" y="53"/>
                  </a:lnTo>
                  <a:lnTo>
                    <a:pt x="37" y="53"/>
                  </a:lnTo>
                  <a:lnTo>
                    <a:pt x="34" y="43"/>
                  </a:lnTo>
                  <a:lnTo>
                    <a:pt x="14" y="43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3"/>
            <p:cNvSpPr>
              <a:spLocks/>
            </p:cNvSpPr>
            <p:nvPr userDrawn="1"/>
          </p:nvSpPr>
          <p:spPr bwMode="black">
            <a:xfrm>
              <a:off x="5691320" y="4275121"/>
              <a:ext cx="169639" cy="219286"/>
            </a:xfrm>
            <a:custGeom>
              <a:avLst/>
              <a:gdLst>
                <a:gd name="T0" fmla="*/ 0 w 41"/>
                <a:gd name="T1" fmla="*/ 0 h 53"/>
                <a:gd name="T2" fmla="*/ 10 w 41"/>
                <a:gd name="T3" fmla="*/ 0 h 53"/>
                <a:gd name="T4" fmla="*/ 33 w 41"/>
                <a:gd name="T5" fmla="*/ 38 h 53"/>
                <a:gd name="T6" fmla="*/ 33 w 41"/>
                <a:gd name="T7" fmla="*/ 38 h 53"/>
                <a:gd name="T8" fmla="*/ 33 w 41"/>
                <a:gd name="T9" fmla="*/ 0 h 53"/>
                <a:gd name="T10" fmla="*/ 41 w 41"/>
                <a:gd name="T11" fmla="*/ 0 h 53"/>
                <a:gd name="T12" fmla="*/ 41 w 41"/>
                <a:gd name="T13" fmla="*/ 53 h 53"/>
                <a:gd name="T14" fmla="*/ 33 w 41"/>
                <a:gd name="T15" fmla="*/ 53 h 53"/>
                <a:gd name="T16" fmla="*/ 10 w 41"/>
                <a:gd name="T17" fmla="*/ 15 h 53"/>
                <a:gd name="T18" fmla="*/ 10 w 41"/>
                <a:gd name="T19" fmla="*/ 15 h 53"/>
                <a:gd name="T20" fmla="*/ 10 w 41"/>
                <a:gd name="T21" fmla="*/ 53 h 53"/>
                <a:gd name="T22" fmla="*/ 0 w 41"/>
                <a:gd name="T23" fmla="*/ 53 h 53"/>
                <a:gd name="T24" fmla="*/ 0 w 41"/>
                <a:gd name="T25" fmla="*/ 0 h 53"/>
                <a:gd name="T26" fmla="*/ 0 w 41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10" y="0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1" y="53"/>
                  </a:lnTo>
                  <a:lnTo>
                    <a:pt x="33" y="5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4"/>
            <p:cNvSpPr>
              <a:spLocks/>
            </p:cNvSpPr>
            <p:nvPr userDrawn="1"/>
          </p:nvSpPr>
          <p:spPr bwMode="black">
            <a:xfrm>
              <a:off x="5927159" y="4266846"/>
              <a:ext cx="198600" cy="235836"/>
            </a:xfrm>
            <a:custGeom>
              <a:avLst/>
              <a:gdLst>
                <a:gd name="T0" fmla="*/ 46 w 59"/>
                <a:gd name="T1" fmla="*/ 24 h 70"/>
                <a:gd name="T2" fmla="*/ 31 w 59"/>
                <a:gd name="T3" fmla="*/ 12 h 70"/>
                <a:gd name="T4" fmla="*/ 13 w 59"/>
                <a:gd name="T5" fmla="*/ 35 h 70"/>
                <a:gd name="T6" fmla="*/ 31 w 59"/>
                <a:gd name="T7" fmla="*/ 58 h 70"/>
                <a:gd name="T8" fmla="*/ 47 w 59"/>
                <a:gd name="T9" fmla="*/ 45 h 70"/>
                <a:gd name="T10" fmla="*/ 59 w 59"/>
                <a:gd name="T11" fmla="*/ 50 h 70"/>
                <a:gd name="T12" fmla="*/ 31 w 59"/>
                <a:gd name="T13" fmla="*/ 70 h 70"/>
                <a:gd name="T14" fmla="*/ 0 w 59"/>
                <a:gd name="T15" fmla="*/ 35 h 70"/>
                <a:gd name="T16" fmla="*/ 31 w 59"/>
                <a:gd name="T17" fmla="*/ 0 h 70"/>
                <a:gd name="T18" fmla="*/ 58 w 59"/>
                <a:gd name="T19" fmla="*/ 21 h 70"/>
                <a:gd name="T20" fmla="*/ 46 w 59"/>
                <a:gd name="T2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0">
                  <a:moveTo>
                    <a:pt x="46" y="24"/>
                  </a:moveTo>
                  <a:cubicBezTo>
                    <a:pt x="45" y="17"/>
                    <a:pt x="39" y="12"/>
                    <a:pt x="31" y="12"/>
                  </a:cubicBezTo>
                  <a:cubicBezTo>
                    <a:pt x="18" y="12"/>
                    <a:pt x="13" y="23"/>
                    <a:pt x="13" y="35"/>
                  </a:cubicBezTo>
                  <a:cubicBezTo>
                    <a:pt x="13" y="46"/>
                    <a:pt x="18" y="58"/>
                    <a:pt x="31" y="58"/>
                  </a:cubicBezTo>
                  <a:cubicBezTo>
                    <a:pt x="40" y="58"/>
                    <a:pt x="45" y="52"/>
                    <a:pt x="47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3" y="63"/>
                    <a:pt x="44" y="70"/>
                    <a:pt x="31" y="70"/>
                  </a:cubicBezTo>
                  <a:cubicBezTo>
                    <a:pt x="10" y="70"/>
                    <a:pt x="0" y="54"/>
                    <a:pt x="0" y="35"/>
                  </a:cubicBezTo>
                  <a:cubicBezTo>
                    <a:pt x="0" y="16"/>
                    <a:pt x="12" y="0"/>
                    <a:pt x="31" y="0"/>
                  </a:cubicBezTo>
                  <a:cubicBezTo>
                    <a:pt x="45" y="0"/>
                    <a:pt x="55" y="7"/>
                    <a:pt x="58" y="21"/>
                  </a:cubicBezTo>
                  <a:cubicBezTo>
                    <a:pt x="46" y="24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5"/>
            <p:cNvSpPr>
              <a:spLocks/>
            </p:cNvSpPr>
            <p:nvPr userDrawn="1"/>
          </p:nvSpPr>
          <p:spPr bwMode="black">
            <a:xfrm>
              <a:off x="6183683" y="4275121"/>
              <a:ext cx="161364" cy="219286"/>
            </a:xfrm>
            <a:custGeom>
              <a:avLst/>
              <a:gdLst>
                <a:gd name="T0" fmla="*/ 0 w 39"/>
                <a:gd name="T1" fmla="*/ 0 h 53"/>
                <a:gd name="T2" fmla="*/ 38 w 39"/>
                <a:gd name="T3" fmla="*/ 0 h 53"/>
                <a:gd name="T4" fmla="*/ 38 w 39"/>
                <a:gd name="T5" fmla="*/ 9 h 53"/>
                <a:gd name="T6" fmla="*/ 9 w 39"/>
                <a:gd name="T7" fmla="*/ 9 h 53"/>
                <a:gd name="T8" fmla="*/ 9 w 39"/>
                <a:gd name="T9" fmla="*/ 21 h 53"/>
                <a:gd name="T10" fmla="*/ 35 w 39"/>
                <a:gd name="T11" fmla="*/ 21 h 53"/>
                <a:gd name="T12" fmla="*/ 35 w 39"/>
                <a:gd name="T13" fmla="*/ 30 h 53"/>
                <a:gd name="T14" fmla="*/ 9 w 39"/>
                <a:gd name="T15" fmla="*/ 30 h 53"/>
                <a:gd name="T16" fmla="*/ 9 w 39"/>
                <a:gd name="T17" fmla="*/ 44 h 53"/>
                <a:gd name="T18" fmla="*/ 39 w 39"/>
                <a:gd name="T19" fmla="*/ 44 h 53"/>
                <a:gd name="T20" fmla="*/ 39 w 39"/>
                <a:gd name="T21" fmla="*/ 53 h 53"/>
                <a:gd name="T22" fmla="*/ 0 w 39"/>
                <a:gd name="T23" fmla="*/ 53 h 53"/>
                <a:gd name="T24" fmla="*/ 0 w 39"/>
                <a:gd name="T25" fmla="*/ 0 h 53"/>
                <a:gd name="T26" fmla="*/ 0 w 39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3">
                  <a:moveTo>
                    <a:pt x="0" y="0"/>
                  </a:moveTo>
                  <a:lnTo>
                    <a:pt x="38" y="0"/>
                  </a:lnTo>
                  <a:lnTo>
                    <a:pt x="38" y="9"/>
                  </a:lnTo>
                  <a:lnTo>
                    <a:pt x="9" y="9"/>
                  </a:lnTo>
                  <a:lnTo>
                    <a:pt x="9" y="21"/>
                  </a:lnTo>
                  <a:lnTo>
                    <a:pt x="35" y="21"/>
                  </a:lnTo>
                  <a:lnTo>
                    <a:pt x="35" y="30"/>
                  </a:lnTo>
                  <a:lnTo>
                    <a:pt x="9" y="30"/>
                  </a:lnTo>
                  <a:lnTo>
                    <a:pt x="9" y="44"/>
                  </a:lnTo>
                  <a:lnTo>
                    <a:pt x="39" y="44"/>
                  </a:lnTo>
                  <a:lnTo>
                    <a:pt x="39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4" name="Group 303"/>
            <p:cNvGrpSpPr/>
            <p:nvPr userDrawn="1"/>
          </p:nvGrpSpPr>
          <p:grpSpPr>
            <a:xfrm>
              <a:off x="2540909" y="2355319"/>
              <a:ext cx="1323182" cy="1794189"/>
              <a:chOff x="456335" y="1255278"/>
              <a:chExt cx="507687" cy="688406"/>
            </a:xfrm>
          </p:grpSpPr>
          <p:sp>
            <p:nvSpPr>
              <p:cNvPr id="341" name="Freeform 67"/>
              <p:cNvSpPr>
                <a:spLocks/>
              </p:cNvSpPr>
              <p:nvPr/>
            </p:nvSpPr>
            <p:spPr bwMode="gray">
              <a:xfrm>
                <a:off x="456335" y="1255278"/>
                <a:ext cx="507687" cy="688406"/>
              </a:xfrm>
              <a:custGeom>
                <a:avLst/>
                <a:gdLst>
                  <a:gd name="T0" fmla="*/ 258 w 261"/>
                  <a:gd name="T1" fmla="*/ 146 h 346"/>
                  <a:gd name="T2" fmla="*/ 215 w 261"/>
                  <a:gd name="T3" fmla="*/ 141 h 346"/>
                  <a:gd name="T4" fmla="*/ 226 w 261"/>
                  <a:gd name="T5" fmla="*/ 107 h 346"/>
                  <a:gd name="T6" fmla="*/ 203 w 261"/>
                  <a:gd name="T7" fmla="*/ 125 h 346"/>
                  <a:gd name="T8" fmla="*/ 164 w 261"/>
                  <a:gd name="T9" fmla="*/ 101 h 346"/>
                  <a:gd name="T10" fmla="*/ 156 w 261"/>
                  <a:gd name="T11" fmla="*/ 75 h 346"/>
                  <a:gd name="T12" fmla="*/ 150 w 261"/>
                  <a:gd name="T13" fmla="*/ 98 h 346"/>
                  <a:gd name="T14" fmla="*/ 98 w 261"/>
                  <a:gd name="T15" fmla="*/ 105 h 346"/>
                  <a:gd name="T16" fmla="*/ 82 w 261"/>
                  <a:gd name="T17" fmla="*/ 115 h 346"/>
                  <a:gd name="T18" fmla="*/ 82 w 261"/>
                  <a:gd name="T19" fmla="*/ 79 h 346"/>
                  <a:gd name="T20" fmla="*/ 78 w 261"/>
                  <a:gd name="T21" fmla="*/ 53 h 346"/>
                  <a:gd name="T22" fmla="*/ 76 w 261"/>
                  <a:gd name="T23" fmla="*/ 45 h 346"/>
                  <a:gd name="T24" fmla="*/ 71 w 261"/>
                  <a:gd name="T25" fmla="*/ 42 h 346"/>
                  <a:gd name="T26" fmla="*/ 98 w 261"/>
                  <a:gd name="T27" fmla="*/ 16 h 346"/>
                  <a:gd name="T28" fmla="*/ 83 w 261"/>
                  <a:gd name="T29" fmla="*/ 9 h 346"/>
                  <a:gd name="T30" fmla="*/ 68 w 261"/>
                  <a:gd name="T31" fmla="*/ 0 h 346"/>
                  <a:gd name="T32" fmla="*/ 40 w 261"/>
                  <a:gd name="T33" fmla="*/ 3 h 346"/>
                  <a:gd name="T34" fmla="*/ 19 w 261"/>
                  <a:gd name="T35" fmla="*/ 40 h 346"/>
                  <a:gd name="T36" fmla="*/ 6 w 261"/>
                  <a:gd name="T37" fmla="*/ 45 h 346"/>
                  <a:gd name="T38" fmla="*/ 1 w 261"/>
                  <a:gd name="T39" fmla="*/ 69 h 346"/>
                  <a:gd name="T40" fmla="*/ 13 w 261"/>
                  <a:gd name="T41" fmla="*/ 99 h 346"/>
                  <a:gd name="T42" fmla="*/ 16 w 261"/>
                  <a:gd name="T43" fmla="*/ 108 h 346"/>
                  <a:gd name="T44" fmla="*/ 24 w 261"/>
                  <a:gd name="T45" fmla="*/ 124 h 346"/>
                  <a:gd name="T46" fmla="*/ 28 w 261"/>
                  <a:gd name="T47" fmla="*/ 137 h 346"/>
                  <a:gd name="T48" fmla="*/ 34 w 261"/>
                  <a:gd name="T49" fmla="*/ 146 h 346"/>
                  <a:gd name="T50" fmla="*/ 47 w 261"/>
                  <a:gd name="T51" fmla="*/ 148 h 346"/>
                  <a:gd name="T52" fmla="*/ 37 w 261"/>
                  <a:gd name="T53" fmla="*/ 229 h 346"/>
                  <a:gd name="T54" fmla="*/ 73 w 261"/>
                  <a:gd name="T55" fmla="*/ 333 h 346"/>
                  <a:gd name="T56" fmla="*/ 96 w 261"/>
                  <a:gd name="T57" fmla="*/ 311 h 346"/>
                  <a:gd name="T58" fmla="*/ 121 w 261"/>
                  <a:gd name="T59" fmla="*/ 288 h 346"/>
                  <a:gd name="T60" fmla="*/ 123 w 261"/>
                  <a:gd name="T61" fmla="*/ 296 h 346"/>
                  <a:gd name="T62" fmla="*/ 94 w 261"/>
                  <a:gd name="T63" fmla="*/ 346 h 346"/>
                  <a:gd name="T64" fmla="*/ 235 w 261"/>
                  <a:gd name="T65" fmla="*/ 259 h 346"/>
                  <a:gd name="T66" fmla="*/ 231 w 261"/>
                  <a:gd name="T67" fmla="*/ 181 h 346"/>
                  <a:gd name="T68" fmla="*/ 261 w 261"/>
                  <a:gd name="T69" fmla="*/ 1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1" h="346">
                    <a:moveTo>
                      <a:pt x="261" y="146"/>
                    </a:moveTo>
                    <a:cubicBezTo>
                      <a:pt x="260" y="145"/>
                      <a:pt x="258" y="146"/>
                      <a:pt x="258" y="146"/>
                    </a:cubicBezTo>
                    <a:cubicBezTo>
                      <a:pt x="224" y="158"/>
                      <a:pt x="224" y="158"/>
                      <a:pt x="224" y="158"/>
                    </a:cubicBezTo>
                    <a:cubicBezTo>
                      <a:pt x="222" y="152"/>
                      <a:pt x="219" y="146"/>
                      <a:pt x="215" y="141"/>
                    </a:cubicBezTo>
                    <a:cubicBezTo>
                      <a:pt x="226" y="111"/>
                      <a:pt x="226" y="111"/>
                      <a:pt x="226" y="111"/>
                    </a:cubicBezTo>
                    <a:cubicBezTo>
                      <a:pt x="226" y="111"/>
                      <a:pt x="227" y="108"/>
                      <a:pt x="226" y="107"/>
                    </a:cubicBezTo>
                    <a:cubicBezTo>
                      <a:pt x="225" y="107"/>
                      <a:pt x="223" y="109"/>
                      <a:pt x="223" y="109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196" y="117"/>
                      <a:pt x="187" y="110"/>
                      <a:pt x="176" y="105"/>
                    </a:cubicBezTo>
                    <a:cubicBezTo>
                      <a:pt x="173" y="104"/>
                      <a:pt x="169" y="102"/>
                      <a:pt x="164" y="10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8" y="78"/>
                      <a:pt x="158" y="75"/>
                      <a:pt x="156" y="75"/>
                    </a:cubicBezTo>
                    <a:cubicBezTo>
                      <a:pt x="155" y="75"/>
                      <a:pt x="154" y="77"/>
                      <a:pt x="154" y="77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46" y="98"/>
                      <a:pt x="142" y="97"/>
                      <a:pt x="137" y="97"/>
                    </a:cubicBezTo>
                    <a:cubicBezTo>
                      <a:pt x="122" y="97"/>
                      <a:pt x="109" y="100"/>
                      <a:pt x="98" y="105"/>
                    </a:cubicBezTo>
                    <a:cubicBezTo>
                      <a:pt x="93" y="107"/>
                      <a:pt x="89" y="110"/>
                      <a:pt x="84" y="113"/>
                    </a:cubicBezTo>
                    <a:cubicBezTo>
                      <a:pt x="84" y="113"/>
                      <a:pt x="83" y="114"/>
                      <a:pt x="82" y="115"/>
                    </a:cubicBezTo>
                    <a:cubicBezTo>
                      <a:pt x="78" y="104"/>
                      <a:pt x="75" y="96"/>
                      <a:pt x="74" y="93"/>
                    </a:cubicBezTo>
                    <a:cubicBezTo>
                      <a:pt x="77" y="91"/>
                      <a:pt x="81" y="84"/>
                      <a:pt x="82" y="79"/>
                    </a:cubicBezTo>
                    <a:cubicBezTo>
                      <a:pt x="84" y="72"/>
                      <a:pt x="84" y="68"/>
                      <a:pt x="82" y="63"/>
                    </a:cubicBezTo>
                    <a:cubicBezTo>
                      <a:pt x="81" y="59"/>
                      <a:pt x="78" y="55"/>
                      <a:pt x="78" y="53"/>
                    </a:cubicBezTo>
                    <a:cubicBezTo>
                      <a:pt x="79" y="51"/>
                      <a:pt x="79" y="50"/>
                      <a:pt x="80" y="49"/>
                    </a:cubicBezTo>
                    <a:cubicBezTo>
                      <a:pt x="80" y="46"/>
                      <a:pt x="78" y="45"/>
                      <a:pt x="76" y="45"/>
                    </a:cubicBezTo>
                    <a:cubicBezTo>
                      <a:pt x="74" y="45"/>
                      <a:pt x="73" y="45"/>
                      <a:pt x="71" y="45"/>
                    </a:cubicBezTo>
                    <a:cubicBezTo>
                      <a:pt x="71" y="45"/>
                      <a:pt x="70" y="45"/>
                      <a:pt x="71" y="42"/>
                    </a:cubicBezTo>
                    <a:cubicBezTo>
                      <a:pt x="72" y="38"/>
                      <a:pt x="79" y="36"/>
                      <a:pt x="86" y="34"/>
                    </a:cubicBezTo>
                    <a:cubicBezTo>
                      <a:pt x="94" y="31"/>
                      <a:pt x="98" y="25"/>
                      <a:pt x="98" y="16"/>
                    </a:cubicBezTo>
                    <a:cubicBezTo>
                      <a:pt x="99" y="9"/>
                      <a:pt x="95" y="4"/>
                      <a:pt x="90" y="2"/>
                    </a:cubicBezTo>
                    <a:cubicBezTo>
                      <a:pt x="89" y="4"/>
                      <a:pt x="85" y="8"/>
                      <a:pt x="83" y="9"/>
                    </a:cubicBezTo>
                    <a:cubicBezTo>
                      <a:pt x="80" y="11"/>
                      <a:pt x="76" y="11"/>
                      <a:pt x="74" y="11"/>
                    </a:cubicBezTo>
                    <a:cubicBezTo>
                      <a:pt x="74" y="6"/>
                      <a:pt x="72" y="2"/>
                      <a:pt x="68" y="0"/>
                    </a:cubicBezTo>
                    <a:cubicBezTo>
                      <a:pt x="67" y="2"/>
                      <a:pt x="63" y="5"/>
                      <a:pt x="56" y="5"/>
                    </a:cubicBezTo>
                    <a:cubicBezTo>
                      <a:pt x="50" y="5"/>
                      <a:pt x="49" y="3"/>
                      <a:pt x="40" y="3"/>
                    </a:cubicBezTo>
                    <a:cubicBezTo>
                      <a:pt x="27" y="3"/>
                      <a:pt x="16" y="11"/>
                      <a:pt x="15" y="23"/>
                    </a:cubicBezTo>
                    <a:cubicBezTo>
                      <a:pt x="14" y="30"/>
                      <a:pt x="17" y="36"/>
                      <a:pt x="19" y="40"/>
                    </a:cubicBezTo>
                    <a:cubicBezTo>
                      <a:pt x="17" y="41"/>
                      <a:pt x="14" y="45"/>
                      <a:pt x="13" y="46"/>
                    </a:cubicBezTo>
                    <a:cubicBezTo>
                      <a:pt x="12" y="45"/>
                      <a:pt x="9" y="43"/>
                      <a:pt x="6" y="45"/>
                    </a:cubicBezTo>
                    <a:cubicBezTo>
                      <a:pt x="7" y="47"/>
                      <a:pt x="7" y="49"/>
                      <a:pt x="7" y="51"/>
                    </a:cubicBezTo>
                    <a:cubicBezTo>
                      <a:pt x="6" y="53"/>
                      <a:pt x="1" y="62"/>
                      <a:pt x="1" y="69"/>
                    </a:cubicBezTo>
                    <a:cubicBezTo>
                      <a:pt x="0" y="82"/>
                      <a:pt x="7" y="91"/>
                      <a:pt x="13" y="93"/>
                    </a:cubicBezTo>
                    <a:cubicBezTo>
                      <a:pt x="12" y="95"/>
                      <a:pt x="12" y="97"/>
                      <a:pt x="13" y="99"/>
                    </a:cubicBezTo>
                    <a:cubicBezTo>
                      <a:pt x="13" y="100"/>
                      <a:pt x="14" y="101"/>
                      <a:pt x="17" y="101"/>
                    </a:cubicBezTo>
                    <a:cubicBezTo>
                      <a:pt x="16" y="103"/>
                      <a:pt x="15" y="105"/>
                      <a:pt x="16" y="108"/>
                    </a:cubicBezTo>
                    <a:cubicBezTo>
                      <a:pt x="17" y="111"/>
                      <a:pt x="20" y="115"/>
                      <a:pt x="23" y="115"/>
                    </a:cubicBezTo>
                    <a:cubicBezTo>
                      <a:pt x="23" y="117"/>
                      <a:pt x="24" y="122"/>
                      <a:pt x="24" y="124"/>
                    </a:cubicBezTo>
                    <a:cubicBezTo>
                      <a:pt x="23" y="126"/>
                      <a:pt x="22" y="128"/>
                      <a:pt x="23" y="131"/>
                    </a:cubicBezTo>
                    <a:cubicBezTo>
                      <a:pt x="23" y="134"/>
                      <a:pt x="25" y="137"/>
                      <a:pt x="28" y="137"/>
                    </a:cubicBezTo>
                    <a:cubicBezTo>
                      <a:pt x="28" y="139"/>
                      <a:pt x="29" y="141"/>
                      <a:pt x="30" y="142"/>
                    </a:cubicBezTo>
                    <a:cubicBezTo>
                      <a:pt x="31" y="143"/>
                      <a:pt x="32" y="144"/>
                      <a:pt x="34" y="146"/>
                    </a:cubicBezTo>
                    <a:cubicBezTo>
                      <a:pt x="36" y="147"/>
                      <a:pt x="38" y="148"/>
                      <a:pt x="41" y="148"/>
                    </a:cubicBezTo>
                    <a:cubicBezTo>
                      <a:pt x="43" y="148"/>
                      <a:pt x="46" y="148"/>
                      <a:pt x="47" y="148"/>
                    </a:cubicBezTo>
                    <a:cubicBezTo>
                      <a:pt x="47" y="149"/>
                      <a:pt x="47" y="156"/>
                      <a:pt x="48" y="164"/>
                    </a:cubicBezTo>
                    <a:cubicBezTo>
                      <a:pt x="41" y="183"/>
                      <a:pt x="37" y="205"/>
                      <a:pt x="37" y="229"/>
                    </a:cubicBezTo>
                    <a:cubicBezTo>
                      <a:pt x="37" y="229"/>
                      <a:pt x="37" y="229"/>
                      <a:pt x="37" y="229"/>
                    </a:cubicBezTo>
                    <a:cubicBezTo>
                      <a:pt x="37" y="271"/>
                      <a:pt x="50" y="309"/>
                      <a:pt x="73" y="333"/>
                    </a:cubicBezTo>
                    <a:cubicBezTo>
                      <a:pt x="73" y="333"/>
                      <a:pt x="74" y="335"/>
                      <a:pt x="78" y="338"/>
                    </a:cubicBezTo>
                    <a:cubicBezTo>
                      <a:pt x="78" y="338"/>
                      <a:pt x="85" y="325"/>
                      <a:pt x="96" y="311"/>
                    </a:cubicBezTo>
                    <a:cubicBezTo>
                      <a:pt x="99" y="308"/>
                      <a:pt x="102" y="304"/>
                      <a:pt x="105" y="301"/>
                    </a:cubicBezTo>
                    <a:cubicBezTo>
                      <a:pt x="111" y="296"/>
                      <a:pt x="116" y="292"/>
                      <a:pt x="121" y="288"/>
                    </a:cubicBezTo>
                    <a:cubicBezTo>
                      <a:pt x="135" y="278"/>
                      <a:pt x="152" y="271"/>
                      <a:pt x="167" y="268"/>
                    </a:cubicBezTo>
                    <a:cubicBezTo>
                      <a:pt x="150" y="277"/>
                      <a:pt x="140" y="282"/>
                      <a:pt x="123" y="296"/>
                    </a:cubicBezTo>
                    <a:cubicBezTo>
                      <a:pt x="113" y="305"/>
                      <a:pt x="96" y="320"/>
                      <a:pt x="85" y="342"/>
                    </a:cubicBezTo>
                    <a:cubicBezTo>
                      <a:pt x="87" y="344"/>
                      <a:pt x="91" y="346"/>
                      <a:pt x="94" y="346"/>
                    </a:cubicBezTo>
                    <a:cubicBezTo>
                      <a:pt x="97" y="343"/>
                      <a:pt x="109" y="321"/>
                      <a:pt x="128" y="303"/>
                    </a:cubicBezTo>
                    <a:cubicBezTo>
                      <a:pt x="166" y="267"/>
                      <a:pt x="211" y="259"/>
                      <a:pt x="235" y="259"/>
                    </a:cubicBezTo>
                    <a:cubicBezTo>
                      <a:pt x="236" y="249"/>
                      <a:pt x="237" y="239"/>
                      <a:pt x="237" y="229"/>
                    </a:cubicBezTo>
                    <a:cubicBezTo>
                      <a:pt x="237" y="212"/>
                      <a:pt x="235" y="195"/>
                      <a:pt x="231" y="181"/>
                    </a:cubicBezTo>
                    <a:cubicBezTo>
                      <a:pt x="259" y="149"/>
                      <a:pt x="259" y="149"/>
                      <a:pt x="259" y="149"/>
                    </a:cubicBezTo>
                    <a:cubicBezTo>
                      <a:pt x="259" y="149"/>
                      <a:pt x="261" y="147"/>
                      <a:pt x="261" y="146"/>
                    </a:cubicBezTo>
                  </a:path>
                </a:pathLst>
              </a:custGeom>
              <a:solidFill>
                <a:srgbClr val="1A1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68"/>
              <p:cNvSpPr>
                <a:spLocks/>
              </p:cNvSpPr>
              <p:nvPr/>
            </p:nvSpPr>
            <p:spPr bwMode="gray">
              <a:xfrm>
                <a:off x="517126" y="1456620"/>
                <a:ext cx="42718" cy="61823"/>
              </a:xfrm>
              <a:custGeom>
                <a:avLst/>
                <a:gdLst>
                  <a:gd name="T0" fmla="*/ 20 w 22"/>
                  <a:gd name="T1" fmla="*/ 31 h 31"/>
                  <a:gd name="T2" fmla="*/ 11 w 22"/>
                  <a:gd name="T3" fmla="*/ 28 h 31"/>
                  <a:gd name="T4" fmla="*/ 1 w 22"/>
                  <a:gd name="T5" fmla="*/ 31 h 31"/>
                  <a:gd name="T6" fmla="*/ 0 w 22"/>
                  <a:gd name="T7" fmla="*/ 26 h 31"/>
                  <a:gd name="T8" fmla="*/ 2 w 22"/>
                  <a:gd name="T9" fmla="*/ 24 h 31"/>
                  <a:gd name="T10" fmla="*/ 1 w 22"/>
                  <a:gd name="T11" fmla="*/ 6 h 31"/>
                  <a:gd name="T12" fmla="*/ 8 w 22"/>
                  <a:gd name="T13" fmla="*/ 2 h 31"/>
                  <a:gd name="T14" fmla="*/ 10 w 22"/>
                  <a:gd name="T15" fmla="*/ 0 h 31"/>
                  <a:gd name="T16" fmla="*/ 17 w 22"/>
                  <a:gd name="T17" fmla="*/ 7 h 31"/>
                  <a:gd name="T18" fmla="*/ 19 w 22"/>
                  <a:gd name="T19" fmla="*/ 15 h 31"/>
                  <a:gd name="T20" fmla="*/ 19 w 22"/>
                  <a:gd name="T21" fmla="*/ 25 h 31"/>
                  <a:gd name="T22" fmla="*/ 21 w 22"/>
                  <a:gd name="T23" fmla="*/ 28 h 31"/>
                  <a:gd name="T24" fmla="*/ 20 w 22"/>
                  <a:gd name="T2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1">
                    <a:moveTo>
                      <a:pt x="20" y="31"/>
                    </a:moveTo>
                    <a:cubicBezTo>
                      <a:pt x="19" y="30"/>
                      <a:pt x="14" y="28"/>
                      <a:pt x="11" y="28"/>
                    </a:cubicBezTo>
                    <a:cubicBezTo>
                      <a:pt x="7" y="28"/>
                      <a:pt x="4" y="29"/>
                      <a:pt x="1" y="31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1" y="25"/>
                      <a:pt x="2" y="24"/>
                      <a:pt x="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6" y="3"/>
                      <a:pt x="8" y="2"/>
                    </a:cubicBezTo>
                    <a:cubicBezTo>
                      <a:pt x="9" y="2"/>
                      <a:pt x="10" y="1"/>
                      <a:pt x="10" y="0"/>
                    </a:cubicBezTo>
                    <a:cubicBezTo>
                      <a:pt x="12" y="1"/>
                      <a:pt x="15" y="4"/>
                      <a:pt x="17" y="7"/>
                    </a:cubicBezTo>
                    <a:cubicBezTo>
                      <a:pt x="18" y="9"/>
                      <a:pt x="19" y="12"/>
                      <a:pt x="19" y="15"/>
                    </a:cubicBezTo>
                    <a:cubicBezTo>
                      <a:pt x="20" y="18"/>
                      <a:pt x="20" y="21"/>
                      <a:pt x="19" y="25"/>
                    </a:cubicBezTo>
                    <a:cubicBezTo>
                      <a:pt x="20" y="25"/>
                      <a:pt x="21" y="26"/>
                      <a:pt x="21" y="28"/>
                    </a:cubicBezTo>
                    <a:cubicBezTo>
                      <a:pt x="22" y="29"/>
                      <a:pt x="21" y="30"/>
                      <a:pt x="20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69"/>
              <p:cNvSpPr>
                <a:spLocks/>
              </p:cNvSpPr>
              <p:nvPr/>
            </p:nvSpPr>
            <p:spPr bwMode="gray">
              <a:xfrm>
                <a:off x="858870" y="1561886"/>
                <a:ext cx="83793" cy="67671"/>
              </a:xfrm>
              <a:custGeom>
                <a:avLst/>
                <a:gdLst>
                  <a:gd name="T0" fmla="*/ 7 w 43"/>
                  <a:gd name="T1" fmla="*/ 34 h 34"/>
                  <a:gd name="T2" fmla="*/ 0 w 43"/>
                  <a:gd name="T3" fmla="*/ 19 h 34"/>
                  <a:gd name="T4" fmla="*/ 43 w 43"/>
                  <a:gd name="T5" fmla="*/ 0 h 34"/>
                  <a:gd name="T6" fmla="*/ 7 w 43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34">
                    <a:moveTo>
                      <a:pt x="7" y="34"/>
                    </a:moveTo>
                    <a:cubicBezTo>
                      <a:pt x="7" y="30"/>
                      <a:pt x="3" y="21"/>
                      <a:pt x="0" y="19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70"/>
              <p:cNvSpPr>
                <a:spLocks/>
              </p:cNvSpPr>
              <p:nvPr/>
            </p:nvSpPr>
            <p:spPr bwMode="gray">
              <a:xfrm>
                <a:off x="646923" y="1488367"/>
                <a:ext cx="70649" cy="87722"/>
              </a:xfrm>
              <a:custGeom>
                <a:avLst/>
                <a:gdLst>
                  <a:gd name="T0" fmla="*/ 0 w 36"/>
                  <a:gd name="T1" fmla="*/ 0 h 44"/>
                  <a:gd name="T2" fmla="*/ 36 w 36"/>
                  <a:gd name="T3" fmla="*/ 33 h 44"/>
                  <a:gd name="T4" fmla="*/ 26 w 36"/>
                  <a:gd name="T5" fmla="*/ 44 h 44"/>
                  <a:gd name="T6" fmla="*/ 0 w 36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4">
                    <a:moveTo>
                      <a:pt x="0" y="0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2" y="35"/>
                      <a:pt x="27" y="40"/>
                      <a:pt x="26" y="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71"/>
              <p:cNvSpPr>
                <a:spLocks/>
              </p:cNvSpPr>
              <p:nvPr/>
            </p:nvSpPr>
            <p:spPr bwMode="gray">
              <a:xfrm>
                <a:off x="660888" y="1603658"/>
                <a:ext cx="27110" cy="35924"/>
              </a:xfrm>
              <a:custGeom>
                <a:avLst/>
                <a:gdLst>
                  <a:gd name="T0" fmla="*/ 14 w 14"/>
                  <a:gd name="T1" fmla="*/ 7 h 18"/>
                  <a:gd name="T2" fmla="*/ 12 w 14"/>
                  <a:gd name="T3" fmla="*/ 12 h 18"/>
                  <a:gd name="T4" fmla="*/ 12 w 14"/>
                  <a:gd name="T5" fmla="*/ 18 h 18"/>
                  <a:gd name="T6" fmla="*/ 1 w 14"/>
                  <a:gd name="T7" fmla="*/ 10 h 18"/>
                  <a:gd name="T8" fmla="*/ 0 w 14"/>
                  <a:gd name="T9" fmla="*/ 1 h 18"/>
                  <a:gd name="T10" fmla="*/ 0 w 14"/>
                  <a:gd name="T11" fmla="*/ 0 h 18"/>
                  <a:gd name="T12" fmla="*/ 14 w 14"/>
                  <a:gd name="T1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3" y="9"/>
                      <a:pt x="12" y="10"/>
                      <a:pt x="12" y="12"/>
                    </a:cubicBezTo>
                    <a:cubicBezTo>
                      <a:pt x="11" y="15"/>
                      <a:pt x="12" y="16"/>
                      <a:pt x="12" y="18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0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72"/>
              <p:cNvSpPr>
                <a:spLocks/>
              </p:cNvSpPr>
              <p:nvPr/>
            </p:nvSpPr>
            <p:spPr bwMode="gray">
              <a:xfrm>
                <a:off x="532734" y="1412341"/>
                <a:ext cx="128154" cy="316633"/>
              </a:xfrm>
              <a:custGeom>
                <a:avLst/>
                <a:gdLst>
                  <a:gd name="T0" fmla="*/ 19 w 66"/>
                  <a:gd name="T1" fmla="*/ 106 h 159"/>
                  <a:gd name="T2" fmla="*/ 15 w 66"/>
                  <a:gd name="T3" fmla="*/ 36 h 159"/>
                  <a:gd name="T4" fmla="*/ 19 w 66"/>
                  <a:gd name="T5" fmla="*/ 34 h 159"/>
                  <a:gd name="T6" fmla="*/ 19 w 66"/>
                  <a:gd name="T7" fmla="*/ 33 h 159"/>
                  <a:gd name="T8" fmla="*/ 12 w 66"/>
                  <a:gd name="T9" fmla="*/ 30 h 159"/>
                  <a:gd name="T10" fmla="*/ 11 w 66"/>
                  <a:gd name="T11" fmla="*/ 10 h 159"/>
                  <a:gd name="T12" fmla="*/ 3 w 66"/>
                  <a:gd name="T13" fmla="*/ 7 h 159"/>
                  <a:gd name="T14" fmla="*/ 2 w 66"/>
                  <a:gd name="T15" fmla="*/ 0 h 159"/>
                  <a:gd name="T16" fmla="*/ 13 w 66"/>
                  <a:gd name="T17" fmla="*/ 3 h 159"/>
                  <a:gd name="T18" fmla="*/ 17 w 66"/>
                  <a:gd name="T19" fmla="*/ 5 h 159"/>
                  <a:gd name="T20" fmla="*/ 22 w 66"/>
                  <a:gd name="T21" fmla="*/ 7 h 159"/>
                  <a:gd name="T22" fmla="*/ 23 w 66"/>
                  <a:gd name="T23" fmla="*/ 11 h 159"/>
                  <a:gd name="T24" fmla="*/ 57 w 66"/>
                  <a:gd name="T25" fmla="*/ 98 h 159"/>
                  <a:gd name="T26" fmla="*/ 60 w 66"/>
                  <a:gd name="T27" fmla="*/ 114 h 159"/>
                  <a:gd name="T28" fmla="*/ 66 w 66"/>
                  <a:gd name="T29" fmla="*/ 128 h 159"/>
                  <a:gd name="T30" fmla="*/ 48 w 66"/>
                  <a:gd name="T31" fmla="*/ 136 h 159"/>
                  <a:gd name="T32" fmla="*/ 36 w 66"/>
                  <a:gd name="T33" fmla="*/ 159 h 159"/>
                  <a:gd name="T34" fmla="*/ 19 w 66"/>
                  <a:gd name="T35" fmla="*/ 10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59">
                    <a:moveTo>
                      <a:pt x="19" y="106"/>
                    </a:moveTo>
                    <a:cubicBezTo>
                      <a:pt x="19" y="105"/>
                      <a:pt x="15" y="39"/>
                      <a:pt x="15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6" y="33"/>
                      <a:pt x="13" y="32"/>
                      <a:pt x="12" y="3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10"/>
                      <a:pt x="4" y="9"/>
                      <a:pt x="3" y="7"/>
                    </a:cubicBezTo>
                    <a:cubicBezTo>
                      <a:pt x="1" y="6"/>
                      <a:pt x="0" y="4"/>
                      <a:pt x="2" y="0"/>
                    </a:cubicBezTo>
                    <a:cubicBezTo>
                      <a:pt x="3" y="1"/>
                      <a:pt x="9" y="3"/>
                      <a:pt x="13" y="3"/>
                    </a:cubicBezTo>
                    <a:cubicBezTo>
                      <a:pt x="14" y="3"/>
                      <a:pt x="16" y="5"/>
                      <a:pt x="17" y="5"/>
                    </a:cubicBezTo>
                    <a:cubicBezTo>
                      <a:pt x="18" y="6"/>
                      <a:pt x="21" y="7"/>
                      <a:pt x="22" y="7"/>
                    </a:cubicBezTo>
                    <a:cubicBezTo>
                      <a:pt x="23" y="8"/>
                      <a:pt x="23" y="10"/>
                      <a:pt x="23" y="11"/>
                    </a:cubicBezTo>
                    <a:cubicBezTo>
                      <a:pt x="24" y="12"/>
                      <a:pt x="57" y="97"/>
                      <a:pt x="57" y="98"/>
                    </a:cubicBezTo>
                    <a:cubicBezTo>
                      <a:pt x="58" y="99"/>
                      <a:pt x="60" y="113"/>
                      <a:pt x="60" y="114"/>
                    </a:cubicBezTo>
                    <a:cubicBezTo>
                      <a:pt x="60" y="115"/>
                      <a:pt x="65" y="127"/>
                      <a:pt x="66" y="128"/>
                    </a:cubicBezTo>
                    <a:cubicBezTo>
                      <a:pt x="61" y="128"/>
                      <a:pt x="54" y="130"/>
                      <a:pt x="48" y="136"/>
                    </a:cubicBezTo>
                    <a:cubicBezTo>
                      <a:pt x="43" y="141"/>
                      <a:pt x="38" y="154"/>
                      <a:pt x="36" y="159"/>
                    </a:cubicBezTo>
                    <a:cubicBezTo>
                      <a:pt x="36" y="156"/>
                      <a:pt x="20" y="107"/>
                      <a:pt x="19" y="10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73"/>
              <p:cNvSpPr>
                <a:spLocks/>
              </p:cNvSpPr>
              <p:nvPr/>
            </p:nvSpPr>
            <p:spPr bwMode="gray">
              <a:xfrm>
                <a:off x="604205" y="1675506"/>
                <a:ext cx="106795" cy="214709"/>
              </a:xfrm>
              <a:custGeom>
                <a:avLst/>
                <a:gdLst>
                  <a:gd name="T0" fmla="*/ 24 w 55"/>
                  <a:gd name="T1" fmla="*/ 55 h 108"/>
                  <a:gd name="T2" fmla="*/ 14 w 55"/>
                  <a:gd name="T3" fmla="*/ 88 h 108"/>
                  <a:gd name="T4" fmla="*/ 0 w 55"/>
                  <a:gd name="T5" fmla="*/ 108 h 108"/>
                  <a:gd name="T6" fmla="*/ 5 w 55"/>
                  <a:gd name="T7" fmla="*/ 73 h 108"/>
                  <a:gd name="T8" fmla="*/ 5 w 55"/>
                  <a:gd name="T9" fmla="*/ 36 h 108"/>
                  <a:gd name="T10" fmla="*/ 19 w 55"/>
                  <a:gd name="T11" fmla="*/ 9 h 108"/>
                  <a:gd name="T12" fmla="*/ 44 w 55"/>
                  <a:gd name="T13" fmla="*/ 3 h 108"/>
                  <a:gd name="T14" fmla="*/ 55 w 55"/>
                  <a:gd name="T15" fmla="*/ 22 h 108"/>
                  <a:gd name="T16" fmla="*/ 37 w 55"/>
                  <a:gd name="T17" fmla="*/ 26 h 108"/>
                  <a:gd name="T18" fmla="*/ 24 w 55"/>
                  <a:gd name="T19" fmla="*/ 5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108">
                    <a:moveTo>
                      <a:pt x="24" y="55"/>
                    </a:moveTo>
                    <a:cubicBezTo>
                      <a:pt x="22" y="68"/>
                      <a:pt x="19" y="80"/>
                      <a:pt x="14" y="88"/>
                    </a:cubicBezTo>
                    <a:cubicBezTo>
                      <a:pt x="11" y="93"/>
                      <a:pt x="3" y="104"/>
                      <a:pt x="0" y="108"/>
                    </a:cubicBezTo>
                    <a:cubicBezTo>
                      <a:pt x="3" y="101"/>
                      <a:pt x="6" y="85"/>
                      <a:pt x="5" y="73"/>
                    </a:cubicBezTo>
                    <a:cubicBezTo>
                      <a:pt x="5" y="65"/>
                      <a:pt x="3" y="48"/>
                      <a:pt x="5" y="36"/>
                    </a:cubicBezTo>
                    <a:cubicBezTo>
                      <a:pt x="7" y="24"/>
                      <a:pt x="11" y="17"/>
                      <a:pt x="19" y="9"/>
                    </a:cubicBezTo>
                    <a:cubicBezTo>
                      <a:pt x="23" y="5"/>
                      <a:pt x="32" y="0"/>
                      <a:pt x="44" y="3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49" y="21"/>
                      <a:pt x="42" y="22"/>
                      <a:pt x="37" y="26"/>
                    </a:cubicBezTo>
                    <a:cubicBezTo>
                      <a:pt x="28" y="33"/>
                      <a:pt x="25" y="42"/>
                      <a:pt x="24" y="5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74"/>
              <p:cNvSpPr>
                <a:spLocks/>
              </p:cNvSpPr>
              <p:nvPr/>
            </p:nvSpPr>
            <p:spPr bwMode="gray">
              <a:xfrm>
                <a:off x="652673" y="1730646"/>
                <a:ext cx="93651" cy="106102"/>
              </a:xfrm>
              <a:custGeom>
                <a:avLst/>
                <a:gdLst>
                  <a:gd name="T0" fmla="*/ 0 w 48"/>
                  <a:gd name="T1" fmla="*/ 53 h 53"/>
                  <a:gd name="T2" fmla="*/ 6 w 48"/>
                  <a:gd name="T3" fmla="*/ 27 h 53"/>
                  <a:gd name="T4" fmla="*/ 17 w 48"/>
                  <a:gd name="T5" fmla="*/ 3 h 53"/>
                  <a:gd name="T6" fmla="*/ 30 w 48"/>
                  <a:gd name="T7" fmla="*/ 0 h 53"/>
                  <a:gd name="T8" fmla="*/ 41 w 48"/>
                  <a:gd name="T9" fmla="*/ 24 h 53"/>
                  <a:gd name="T10" fmla="*/ 48 w 48"/>
                  <a:gd name="T11" fmla="*/ 27 h 53"/>
                  <a:gd name="T12" fmla="*/ 0 w 48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0" y="53"/>
                    </a:moveTo>
                    <a:cubicBezTo>
                      <a:pt x="2" y="48"/>
                      <a:pt x="6" y="32"/>
                      <a:pt x="6" y="27"/>
                    </a:cubicBezTo>
                    <a:cubicBezTo>
                      <a:pt x="8" y="20"/>
                      <a:pt x="9" y="10"/>
                      <a:pt x="17" y="3"/>
                    </a:cubicBezTo>
                    <a:cubicBezTo>
                      <a:pt x="21" y="0"/>
                      <a:pt x="27" y="0"/>
                      <a:pt x="30" y="0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2" y="26"/>
                      <a:pt x="45" y="27"/>
                      <a:pt x="48" y="27"/>
                    </a:cubicBezTo>
                    <a:cubicBezTo>
                      <a:pt x="37" y="30"/>
                      <a:pt x="10" y="43"/>
                      <a:pt x="0" y="5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75"/>
              <p:cNvSpPr>
                <a:spLocks/>
              </p:cNvSpPr>
              <p:nvPr/>
            </p:nvSpPr>
            <p:spPr bwMode="gray">
              <a:xfrm>
                <a:off x="837511" y="1673000"/>
                <a:ext cx="49290" cy="80203"/>
              </a:xfrm>
              <a:custGeom>
                <a:avLst/>
                <a:gdLst>
                  <a:gd name="T0" fmla="*/ 2 w 25"/>
                  <a:gd name="T1" fmla="*/ 8 h 40"/>
                  <a:gd name="T2" fmla="*/ 2 w 25"/>
                  <a:gd name="T3" fmla="*/ 16 h 40"/>
                  <a:gd name="T4" fmla="*/ 9 w 25"/>
                  <a:gd name="T5" fmla="*/ 29 h 40"/>
                  <a:gd name="T6" fmla="*/ 14 w 25"/>
                  <a:gd name="T7" fmla="*/ 40 h 40"/>
                  <a:gd name="T8" fmla="*/ 25 w 25"/>
                  <a:gd name="T9" fmla="*/ 40 h 40"/>
                  <a:gd name="T10" fmla="*/ 11 w 25"/>
                  <a:gd name="T11" fmla="*/ 14 h 40"/>
                  <a:gd name="T12" fmla="*/ 11 w 25"/>
                  <a:gd name="T13" fmla="*/ 0 h 40"/>
                  <a:gd name="T14" fmla="*/ 2 w 25"/>
                  <a:gd name="T1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40">
                    <a:moveTo>
                      <a:pt x="2" y="8"/>
                    </a:moveTo>
                    <a:cubicBezTo>
                      <a:pt x="0" y="11"/>
                      <a:pt x="1" y="14"/>
                      <a:pt x="2" y="16"/>
                    </a:cubicBezTo>
                    <a:cubicBezTo>
                      <a:pt x="3" y="18"/>
                      <a:pt x="9" y="29"/>
                      <a:pt x="9" y="29"/>
                    </a:cubicBezTo>
                    <a:cubicBezTo>
                      <a:pt x="11" y="34"/>
                      <a:pt x="12" y="36"/>
                      <a:pt x="14" y="40"/>
                    </a:cubicBezTo>
                    <a:cubicBezTo>
                      <a:pt x="17" y="40"/>
                      <a:pt x="21" y="40"/>
                      <a:pt x="25" y="40"/>
                    </a:cubicBezTo>
                    <a:cubicBezTo>
                      <a:pt x="21" y="31"/>
                      <a:pt x="11" y="14"/>
                      <a:pt x="11" y="1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4" y="5"/>
                      <a:pt x="2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76"/>
              <p:cNvSpPr>
                <a:spLocks/>
              </p:cNvSpPr>
              <p:nvPr/>
            </p:nvSpPr>
            <p:spPr bwMode="gray">
              <a:xfrm>
                <a:off x="746324" y="1428215"/>
                <a:ext cx="35325" cy="117798"/>
              </a:xfrm>
              <a:custGeom>
                <a:avLst/>
                <a:gdLst>
                  <a:gd name="T0" fmla="*/ 0 w 18"/>
                  <a:gd name="T1" fmla="*/ 57 h 59"/>
                  <a:gd name="T2" fmla="*/ 18 w 18"/>
                  <a:gd name="T3" fmla="*/ 59 h 59"/>
                  <a:gd name="T4" fmla="*/ 8 w 18"/>
                  <a:gd name="T5" fmla="*/ 0 h 59"/>
                  <a:gd name="T6" fmla="*/ 0 w 18"/>
                  <a:gd name="T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9">
                    <a:moveTo>
                      <a:pt x="0" y="57"/>
                    </a:moveTo>
                    <a:cubicBezTo>
                      <a:pt x="5" y="56"/>
                      <a:pt x="15" y="57"/>
                      <a:pt x="18" y="59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77"/>
              <p:cNvSpPr>
                <a:spLocks/>
              </p:cNvSpPr>
              <p:nvPr/>
            </p:nvSpPr>
            <p:spPr bwMode="gray">
              <a:xfrm>
                <a:off x="532734" y="1412341"/>
                <a:ext cx="128154" cy="316633"/>
              </a:xfrm>
              <a:custGeom>
                <a:avLst/>
                <a:gdLst>
                  <a:gd name="T0" fmla="*/ 23 w 66"/>
                  <a:gd name="T1" fmla="*/ 11 h 159"/>
                  <a:gd name="T2" fmla="*/ 22 w 66"/>
                  <a:gd name="T3" fmla="*/ 7 h 159"/>
                  <a:gd name="T4" fmla="*/ 17 w 66"/>
                  <a:gd name="T5" fmla="*/ 5 h 159"/>
                  <a:gd name="T6" fmla="*/ 13 w 66"/>
                  <a:gd name="T7" fmla="*/ 3 h 159"/>
                  <a:gd name="T8" fmla="*/ 2 w 66"/>
                  <a:gd name="T9" fmla="*/ 0 h 159"/>
                  <a:gd name="T10" fmla="*/ 3 w 66"/>
                  <a:gd name="T11" fmla="*/ 7 h 159"/>
                  <a:gd name="T12" fmla="*/ 11 w 66"/>
                  <a:gd name="T13" fmla="*/ 10 h 159"/>
                  <a:gd name="T14" fmla="*/ 12 w 66"/>
                  <a:gd name="T15" fmla="*/ 30 h 159"/>
                  <a:gd name="T16" fmla="*/ 19 w 66"/>
                  <a:gd name="T17" fmla="*/ 33 h 159"/>
                  <a:gd name="T18" fmla="*/ 19 w 66"/>
                  <a:gd name="T19" fmla="*/ 34 h 159"/>
                  <a:gd name="T20" fmla="*/ 15 w 66"/>
                  <a:gd name="T21" fmla="*/ 36 h 159"/>
                  <a:gd name="T22" fmla="*/ 19 w 66"/>
                  <a:gd name="T23" fmla="*/ 106 h 159"/>
                  <a:gd name="T24" fmla="*/ 36 w 66"/>
                  <a:gd name="T25" fmla="*/ 159 h 159"/>
                  <a:gd name="T26" fmla="*/ 48 w 66"/>
                  <a:gd name="T27" fmla="*/ 136 h 159"/>
                  <a:gd name="T28" fmla="*/ 66 w 66"/>
                  <a:gd name="T29" fmla="*/ 128 h 159"/>
                  <a:gd name="T30" fmla="*/ 60 w 66"/>
                  <a:gd name="T31" fmla="*/ 114 h 159"/>
                  <a:gd name="T32" fmla="*/ 57 w 66"/>
                  <a:gd name="T33" fmla="*/ 98 h 159"/>
                  <a:gd name="T34" fmla="*/ 23 w 66"/>
                  <a:gd name="T35" fmla="*/ 1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59">
                    <a:moveTo>
                      <a:pt x="23" y="11"/>
                    </a:moveTo>
                    <a:cubicBezTo>
                      <a:pt x="23" y="10"/>
                      <a:pt x="23" y="8"/>
                      <a:pt x="22" y="7"/>
                    </a:cubicBezTo>
                    <a:cubicBezTo>
                      <a:pt x="21" y="7"/>
                      <a:pt x="18" y="6"/>
                      <a:pt x="17" y="5"/>
                    </a:cubicBezTo>
                    <a:cubicBezTo>
                      <a:pt x="16" y="5"/>
                      <a:pt x="14" y="3"/>
                      <a:pt x="13" y="3"/>
                    </a:cubicBezTo>
                    <a:cubicBezTo>
                      <a:pt x="9" y="3"/>
                      <a:pt x="3" y="1"/>
                      <a:pt x="2" y="0"/>
                    </a:cubicBezTo>
                    <a:cubicBezTo>
                      <a:pt x="0" y="4"/>
                      <a:pt x="1" y="6"/>
                      <a:pt x="3" y="7"/>
                    </a:cubicBezTo>
                    <a:cubicBezTo>
                      <a:pt x="4" y="9"/>
                      <a:pt x="8" y="10"/>
                      <a:pt x="11" y="1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3" y="32"/>
                      <a:pt x="16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9"/>
                      <a:pt x="19" y="105"/>
                      <a:pt x="19" y="106"/>
                    </a:cubicBezTo>
                    <a:cubicBezTo>
                      <a:pt x="20" y="107"/>
                      <a:pt x="36" y="156"/>
                      <a:pt x="36" y="159"/>
                    </a:cubicBezTo>
                    <a:cubicBezTo>
                      <a:pt x="38" y="154"/>
                      <a:pt x="43" y="141"/>
                      <a:pt x="48" y="136"/>
                    </a:cubicBezTo>
                    <a:cubicBezTo>
                      <a:pt x="54" y="130"/>
                      <a:pt x="61" y="128"/>
                      <a:pt x="66" y="128"/>
                    </a:cubicBezTo>
                    <a:cubicBezTo>
                      <a:pt x="65" y="127"/>
                      <a:pt x="60" y="115"/>
                      <a:pt x="60" y="114"/>
                    </a:cubicBezTo>
                    <a:cubicBezTo>
                      <a:pt x="60" y="113"/>
                      <a:pt x="58" y="99"/>
                      <a:pt x="57" y="98"/>
                    </a:cubicBezTo>
                    <a:cubicBezTo>
                      <a:pt x="57" y="97"/>
                      <a:pt x="24" y="12"/>
                      <a:pt x="23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78"/>
              <p:cNvSpPr>
                <a:spLocks/>
              </p:cNvSpPr>
              <p:nvPr/>
            </p:nvSpPr>
            <p:spPr bwMode="gray">
              <a:xfrm>
                <a:off x="508911" y="1390620"/>
                <a:ext cx="60791" cy="24228"/>
              </a:xfrm>
              <a:custGeom>
                <a:avLst/>
                <a:gdLst>
                  <a:gd name="T0" fmla="*/ 15 w 31"/>
                  <a:gd name="T1" fmla="*/ 6 h 12"/>
                  <a:gd name="T2" fmla="*/ 30 w 31"/>
                  <a:gd name="T3" fmla="*/ 12 h 12"/>
                  <a:gd name="T4" fmla="*/ 27 w 31"/>
                  <a:gd name="T5" fmla="*/ 3 h 12"/>
                  <a:gd name="T6" fmla="*/ 14 w 31"/>
                  <a:gd name="T7" fmla="*/ 0 h 12"/>
                  <a:gd name="T8" fmla="*/ 3 w 31"/>
                  <a:gd name="T9" fmla="*/ 3 h 12"/>
                  <a:gd name="T10" fmla="*/ 0 w 31"/>
                  <a:gd name="T11" fmla="*/ 11 h 12"/>
                  <a:gd name="T12" fmla="*/ 15 w 31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2">
                    <a:moveTo>
                      <a:pt x="15" y="6"/>
                    </a:moveTo>
                    <a:cubicBezTo>
                      <a:pt x="24" y="6"/>
                      <a:pt x="28" y="10"/>
                      <a:pt x="30" y="12"/>
                    </a:cubicBezTo>
                    <a:cubicBezTo>
                      <a:pt x="31" y="8"/>
                      <a:pt x="30" y="6"/>
                      <a:pt x="27" y="3"/>
                    </a:cubicBezTo>
                    <a:cubicBezTo>
                      <a:pt x="25" y="1"/>
                      <a:pt x="21" y="0"/>
                      <a:pt x="14" y="0"/>
                    </a:cubicBezTo>
                    <a:cubicBezTo>
                      <a:pt x="10" y="0"/>
                      <a:pt x="5" y="1"/>
                      <a:pt x="3" y="3"/>
                    </a:cubicBezTo>
                    <a:cubicBezTo>
                      <a:pt x="0" y="5"/>
                      <a:pt x="0" y="8"/>
                      <a:pt x="0" y="11"/>
                    </a:cubicBezTo>
                    <a:cubicBezTo>
                      <a:pt x="1" y="9"/>
                      <a:pt x="7" y="6"/>
                      <a:pt x="15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79"/>
              <p:cNvSpPr>
                <a:spLocks/>
              </p:cNvSpPr>
              <p:nvPr/>
            </p:nvSpPr>
            <p:spPr bwMode="gray">
              <a:xfrm>
                <a:off x="505625" y="1277000"/>
                <a:ext cx="125690" cy="55975"/>
              </a:xfrm>
              <a:custGeom>
                <a:avLst/>
                <a:gdLst>
                  <a:gd name="T0" fmla="*/ 0 w 65"/>
                  <a:gd name="T1" fmla="*/ 14 h 28"/>
                  <a:gd name="T2" fmla="*/ 2 w 65"/>
                  <a:gd name="T3" fmla="*/ 24 h 28"/>
                  <a:gd name="T4" fmla="*/ 7 w 65"/>
                  <a:gd name="T5" fmla="*/ 27 h 28"/>
                  <a:gd name="T6" fmla="*/ 17 w 65"/>
                  <a:gd name="T7" fmla="*/ 23 h 28"/>
                  <a:gd name="T8" fmla="*/ 26 w 65"/>
                  <a:gd name="T9" fmla="*/ 28 h 28"/>
                  <a:gd name="T10" fmla="*/ 32 w 65"/>
                  <a:gd name="T11" fmla="*/ 26 h 28"/>
                  <a:gd name="T12" fmla="*/ 36 w 65"/>
                  <a:gd name="T13" fmla="*/ 28 h 28"/>
                  <a:gd name="T14" fmla="*/ 41 w 65"/>
                  <a:gd name="T15" fmla="*/ 22 h 28"/>
                  <a:gd name="T16" fmla="*/ 62 w 65"/>
                  <a:gd name="T17" fmla="*/ 12 h 28"/>
                  <a:gd name="T18" fmla="*/ 65 w 65"/>
                  <a:gd name="T19" fmla="*/ 2 h 28"/>
                  <a:gd name="T20" fmla="*/ 52 w 65"/>
                  <a:gd name="T21" fmla="*/ 8 h 28"/>
                  <a:gd name="T22" fmla="*/ 40 w 65"/>
                  <a:gd name="T23" fmla="*/ 6 h 28"/>
                  <a:gd name="T24" fmla="*/ 41 w 65"/>
                  <a:gd name="T25" fmla="*/ 0 h 28"/>
                  <a:gd name="T26" fmla="*/ 28 w 65"/>
                  <a:gd name="T27" fmla="*/ 2 h 28"/>
                  <a:gd name="T28" fmla="*/ 15 w 65"/>
                  <a:gd name="T29" fmla="*/ 1 h 28"/>
                  <a:gd name="T30" fmla="*/ 0 w 65"/>
                  <a:gd name="T3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28">
                    <a:moveTo>
                      <a:pt x="0" y="14"/>
                    </a:moveTo>
                    <a:cubicBezTo>
                      <a:pt x="0" y="18"/>
                      <a:pt x="1" y="21"/>
                      <a:pt x="2" y="24"/>
                    </a:cubicBezTo>
                    <a:cubicBezTo>
                      <a:pt x="3" y="25"/>
                      <a:pt x="5" y="27"/>
                      <a:pt x="7" y="27"/>
                    </a:cubicBezTo>
                    <a:cubicBezTo>
                      <a:pt x="9" y="27"/>
                      <a:pt x="12" y="22"/>
                      <a:pt x="17" y="23"/>
                    </a:cubicBezTo>
                    <a:cubicBezTo>
                      <a:pt x="21" y="23"/>
                      <a:pt x="23" y="28"/>
                      <a:pt x="26" y="28"/>
                    </a:cubicBezTo>
                    <a:cubicBezTo>
                      <a:pt x="28" y="28"/>
                      <a:pt x="29" y="26"/>
                      <a:pt x="32" y="26"/>
                    </a:cubicBezTo>
                    <a:cubicBezTo>
                      <a:pt x="34" y="25"/>
                      <a:pt x="34" y="26"/>
                      <a:pt x="36" y="28"/>
                    </a:cubicBezTo>
                    <a:cubicBezTo>
                      <a:pt x="36" y="26"/>
                      <a:pt x="38" y="24"/>
                      <a:pt x="41" y="22"/>
                    </a:cubicBezTo>
                    <a:cubicBezTo>
                      <a:pt x="44" y="19"/>
                      <a:pt x="57" y="17"/>
                      <a:pt x="62" y="12"/>
                    </a:cubicBezTo>
                    <a:cubicBezTo>
                      <a:pt x="65" y="10"/>
                      <a:pt x="65" y="5"/>
                      <a:pt x="65" y="2"/>
                    </a:cubicBezTo>
                    <a:cubicBezTo>
                      <a:pt x="63" y="5"/>
                      <a:pt x="57" y="8"/>
                      <a:pt x="52" y="8"/>
                    </a:cubicBezTo>
                    <a:cubicBezTo>
                      <a:pt x="49" y="9"/>
                      <a:pt x="42" y="7"/>
                      <a:pt x="40" y="6"/>
                    </a:cubicBezTo>
                    <a:cubicBezTo>
                      <a:pt x="41" y="4"/>
                      <a:pt x="42" y="2"/>
                      <a:pt x="41" y="0"/>
                    </a:cubicBezTo>
                    <a:cubicBezTo>
                      <a:pt x="39" y="1"/>
                      <a:pt x="31" y="2"/>
                      <a:pt x="28" y="2"/>
                    </a:cubicBezTo>
                    <a:cubicBezTo>
                      <a:pt x="25" y="2"/>
                      <a:pt x="19" y="1"/>
                      <a:pt x="15" y="1"/>
                    </a:cubicBezTo>
                    <a:cubicBezTo>
                      <a:pt x="5" y="1"/>
                      <a:pt x="0" y="8"/>
                      <a:pt x="0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80"/>
              <p:cNvSpPr>
                <a:spLocks/>
              </p:cNvSpPr>
              <p:nvPr/>
            </p:nvSpPr>
            <p:spPr bwMode="gray">
              <a:xfrm>
                <a:off x="474408" y="1338822"/>
                <a:ext cx="128154" cy="66000"/>
              </a:xfrm>
              <a:custGeom>
                <a:avLst/>
                <a:gdLst>
                  <a:gd name="T0" fmla="*/ 33 w 66"/>
                  <a:gd name="T1" fmla="*/ 14 h 33"/>
                  <a:gd name="T2" fmla="*/ 65 w 66"/>
                  <a:gd name="T3" fmla="*/ 32 h 33"/>
                  <a:gd name="T4" fmla="*/ 65 w 66"/>
                  <a:gd name="T5" fmla="*/ 25 h 33"/>
                  <a:gd name="T6" fmla="*/ 62 w 66"/>
                  <a:gd name="T7" fmla="*/ 15 h 33"/>
                  <a:gd name="T8" fmla="*/ 63 w 66"/>
                  <a:gd name="T9" fmla="*/ 9 h 33"/>
                  <a:gd name="T10" fmla="*/ 55 w 66"/>
                  <a:gd name="T11" fmla="*/ 10 h 33"/>
                  <a:gd name="T12" fmla="*/ 51 w 66"/>
                  <a:gd name="T13" fmla="*/ 3 h 33"/>
                  <a:gd name="T14" fmla="*/ 41 w 66"/>
                  <a:gd name="T15" fmla="*/ 5 h 33"/>
                  <a:gd name="T16" fmla="*/ 33 w 66"/>
                  <a:gd name="T17" fmla="*/ 0 h 33"/>
                  <a:gd name="T18" fmla="*/ 24 w 66"/>
                  <a:gd name="T19" fmla="*/ 5 h 33"/>
                  <a:gd name="T20" fmla="*/ 16 w 66"/>
                  <a:gd name="T21" fmla="*/ 4 h 33"/>
                  <a:gd name="T22" fmla="*/ 13 w 66"/>
                  <a:gd name="T23" fmla="*/ 7 h 33"/>
                  <a:gd name="T24" fmla="*/ 9 w 66"/>
                  <a:gd name="T25" fmla="*/ 10 h 33"/>
                  <a:gd name="T26" fmla="*/ 4 w 66"/>
                  <a:gd name="T27" fmla="*/ 9 h 33"/>
                  <a:gd name="T28" fmla="*/ 4 w 66"/>
                  <a:gd name="T29" fmla="*/ 16 h 33"/>
                  <a:gd name="T30" fmla="*/ 0 w 66"/>
                  <a:gd name="T31" fmla="*/ 26 h 33"/>
                  <a:gd name="T32" fmla="*/ 2 w 66"/>
                  <a:gd name="T33" fmla="*/ 33 h 33"/>
                  <a:gd name="T34" fmla="*/ 33 w 66"/>
                  <a:gd name="T35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33">
                    <a:moveTo>
                      <a:pt x="33" y="14"/>
                    </a:moveTo>
                    <a:cubicBezTo>
                      <a:pt x="55" y="14"/>
                      <a:pt x="64" y="24"/>
                      <a:pt x="65" y="32"/>
                    </a:cubicBezTo>
                    <a:cubicBezTo>
                      <a:pt x="66" y="30"/>
                      <a:pt x="66" y="28"/>
                      <a:pt x="65" y="25"/>
                    </a:cubicBezTo>
                    <a:cubicBezTo>
                      <a:pt x="65" y="23"/>
                      <a:pt x="62" y="17"/>
                      <a:pt x="62" y="15"/>
                    </a:cubicBezTo>
                    <a:cubicBezTo>
                      <a:pt x="62" y="13"/>
                      <a:pt x="62" y="11"/>
                      <a:pt x="63" y="9"/>
                    </a:cubicBezTo>
                    <a:cubicBezTo>
                      <a:pt x="61" y="10"/>
                      <a:pt x="57" y="12"/>
                      <a:pt x="55" y="10"/>
                    </a:cubicBezTo>
                    <a:cubicBezTo>
                      <a:pt x="52" y="8"/>
                      <a:pt x="54" y="4"/>
                      <a:pt x="51" y="3"/>
                    </a:cubicBezTo>
                    <a:cubicBezTo>
                      <a:pt x="48" y="2"/>
                      <a:pt x="44" y="5"/>
                      <a:pt x="41" y="5"/>
                    </a:cubicBezTo>
                    <a:cubicBezTo>
                      <a:pt x="38" y="4"/>
                      <a:pt x="35" y="0"/>
                      <a:pt x="33" y="0"/>
                    </a:cubicBezTo>
                    <a:cubicBezTo>
                      <a:pt x="29" y="0"/>
                      <a:pt x="28" y="4"/>
                      <a:pt x="24" y="5"/>
                    </a:cubicBezTo>
                    <a:cubicBezTo>
                      <a:pt x="21" y="5"/>
                      <a:pt x="18" y="4"/>
                      <a:pt x="16" y="4"/>
                    </a:cubicBezTo>
                    <a:cubicBezTo>
                      <a:pt x="15" y="4"/>
                      <a:pt x="13" y="5"/>
                      <a:pt x="13" y="7"/>
                    </a:cubicBezTo>
                    <a:cubicBezTo>
                      <a:pt x="12" y="9"/>
                      <a:pt x="11" y="10"/>
                      <a:pt x="9" y="10"/>
                    </a:cubicBezTo>
                    <a:cubicBezTo>
                      <a:pt x="7" y="11"/>
                      <a:pt x="5" y="9"/>
                      <a:pt x="4" y="9"/>
                    </a:cubicBezTo>
                    <a:cubicBezTo>
                      <a:pt x="4" y="10"/>
                      <a:pt x="5" y="14"/>
                      <a:pt x="4" y="16"/>
                    </a:cubicBezTo>
                    <a:cubicBezTo>
                      <a:pt x="3" y="19"/>
                      <a:pt x="1" y="22"/>
                      <a:pt x="0" y="26"/>
                    </a:cubicBezTo>
                    <a:cubicBezTo>
                      <a:pt x="0" y="29"/>
                      <a:pt x="1" y="30"/>
                      <a:pt x="2" y="33"/>
                    </a:cubicBezTo>
                    <a:cubicBezTo>
                      <a:pt x="1" y="21"/>
                      <a:pt x="14" y="14"/>
                      <a:pt x="33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81"/>
              <p:cNvSpPr>
                <a:spLocks/>
              </p:cNvSpPr>
              <p:nvPr/>
            </p:nvSpPr>
            <p:spPr bwMode="gray">
              <a:xfrm>
                <a:off x="495767" y="1418190"/>
                <a:ext cx="36968" cy="54304"/>
              </a:xfrm>
              <a:custGeom>
                <a:avLst/>
                <a:gdLst>
                  <a:gd name="T0" fmla="*/ 9 w 19"/>
                  <a:gd name="T1" fmla="*/ 15 h 27"/>
                  <a:gd name="T2" fmla="*/ 2 w 19"/>
                  <a:gd name="T3" fmla="*/ 20 h 27"/>
                  <a:gd name="T4" fmla="*/ 6 w 19"/>
                  <a:gd name="T5" fmla="*/ 27 h 27"/>
                  <a:gd name="T6" fmla="*/ 10 w 19"/>
                  <a:gd name="T7" fmla="*/ 22 h 27"/>
                  <a:gd name="T8" fmla="*/ 13 w 19"/>
                  <a:gd name="T9" fmla="*/ 19 h 27"/>
                  <a:gd name="T10" fmla="*/ 15 w 19"/>
                  <a:gd name="T11" fmla="*/ 17 h 27"/>
                  <a:gd name="T12" fmla="*/ 14 w 19"/>
                  <a:gd name="T13" fmla="*/ 14 h 27"/>
                  <a:gd name="T14" fmla="*/ 18 w 19"/>
                  <a:gd name="T15" fmla="*/ 13 h 27"/>
                  <a:gd name="T16" fmla="*/ 19 w 19"/>
                  <a:gd name="T17" fmla="*/ 10 h 27"/>
                  <a:gd name="T18" fmla="*/ 17 w 19"/>
                  <a:gd name="T19" fmla="*/ 8 h 27"/>
                  <a:gd name="T20" fmla="*/ 11 w 19"/>
                  <a:gd name="T21" fmla="*/ 8 h 27"/>
                  <a:gd name="T22" fmla="*/ 14 w 19"/>
                  <a:gd name="T23" fmla="*/ 6 h 27"/>
                  <a:gd name="T24" fmla="*/ 16 w 19"/>
                  <a:gd name="T25" fmla="*/ 4 h 27"/>
                  <a:gd name="T26" fmla="*/ 15 w 19"/>
                  <a:gd name="T27" fmla="*/ 0 h 27"/>
                  <a:gd name="T28" fmla="*/ 2 w 19"/>
                  <a:gd name="T29" fmla="*/ 6 h 27"/>
                  <a:gd name="T30" fmla="*/ 4 w 19"/>
                  <a:gd name="T31" fmla="*/ 9 h 27"/>
                  <a:gd name="T32" fmla="*/ 1 w 19"/>
                  <a:gd name="T33" fmla="*/ 9 h 27"/>
                  <a:gd name="T34" fmla="*/ 1 w 19"/>
                  <a:gd name="T35" fmla="*/ 16 h 27"/>
                  <a:gd name="T36" fmla="*/ 9 w 19"/>
                  <a:gd name="T37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7">
                    <a:moveTo>
                      <a:pt x="9" y="15"/>
                    </a:moveTo>
                    <a:cubicBezTo>
                      <a:pt x="7" y="16"/>
                      <a:pt x="4" y="18"/>
                      <a:pt x="2" y="20"/>
                    </a:cubicBezTo>
                    <a:cubicBezTo>
                      <a:pt x="3" y="22"/>
                      <a:pt x="5" y="26"/>
                      <a:pt x="6" y="27"/>
                    </a:cubicBezTo>
                    <a:cubicBezTo>
                      <a:pt x="7" y="25"/>
                      <a:pt x="9" y="22"/>
                      <a:pt x="10" y="22"/>
                    </a:cubicBezTo>
                    <a:cubicBezTo>
                      <a:pt x="11" y="21"/>
                      <a:pt x="12" y="20"/>
                      <a:pt x="13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5" y="14"/>
                      <a:pt x="17" y="14"/>
                      <a:pt x="18" y="13"/>
                    </a:cubicBezTo>
                    <a:cubicBezTo>
                      <a:pt x="19" y="12"/>
                      <a:pt x="19" y="11"/>
                      <a:pt x="19" y="10"/>
                    </a:cubicBezTo>
                    <a:cubicBezTo>
                      <a:pt x="19" y="9"/>
                      <a:pt x="18" y="8"/>
                      <a:pt x="17" y="8"/>
                    </a:cubicBezTo>
                    <a:cubicBezTo>
                      <a:pt x="16" y="8"/>
                      <a:pt x="12" y="8"/>
                      <a:pt x="11" y="8"/>
                    </a:cubicBezTo>
                    <a:cubicBezTo>
                      <a:pt x="11" y="8"/>
                      <a:pt x="13" y="7"/>
                      <a:pt x="14" y="6"/>
                    </a:cubicBezTo>
                    <a:cubicBezTo>
                      <a:pt x="15" y="6"/>
                      <a:pt x="15" y="5"/>
                      <a:pt x="16" y="4"/>
                    </a:cubicBezTo>
                    <a:cubicBezTo>
                      <a:pt x="16" y="4"/>
                      <a:pt x="16" y="2"/>
                      <a:pt x="15" y="0"/>
                    </a:cubicBezTo>
                    <a:cubicBezTo>
                      <a:pt x="11" y="0"/>
                      <a:pt x="4" y="4"/>
                      <a:pt x="2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1"/>
                      <a:pt x="1" y="14"/>
                      <a:pt x="1" y="16"/>
                    </a:cubicBezTo>
                    <a:cubicBezTo>
                      <a:pt x="4" y="15"/>
                      <a:pt x="7" y="15"/>
                      <a:pt x="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82"/>
              <p:cNvSpPr>
                <a:spLocks noEditPoints="1"/>
              </p:cNvSpPr>
              <p:nvPr/>
            </p:nvSpPr>
            <p:spPr bwMode="gray">
              <a:xfrm>
                <a:off x="693748" y="1553532"/>
                <a:ext cx="161836" cy="227241"/>
              </a:xfrm>
              <a:custGeom>
                <a:avLst/>
                <a:gdLst>
                  <a:gd name="T0" fmla="*/ 64 w 83"/>
                  <a:gd name="T1" fmla="*/ 13 h 114"/>
                  <a:gd name="T2" fmla="*/ 5 w 83"/>
                  <a:gd name="T3" fmla="*/ 19 h 114"/>
                  <a:gd name="T4" fmla="*/ 1 w 83"/>
                  <a:gd name="T5" fmla="*/ 37 h 114"/>
                  <a:gd name="T6" fmla="*/ 6 w 83"/>
                  <a:gd name="T7" fmla="*/ 36 h 114"/>
                  <a:gd name="T8" fmla="*/ 13 w 83"/>
                  <a:gd name="T9" fmla="*/ 36 h 114"/>
                  <a:gd name="T10" fmla="*/ 8 w 83"/>
                  <a:gd name="T11" fmla="*/ 50 h 114"/>
                  <a:gd name="T12" fmla="*/ 15 w 83"/>
                  <a:gd name="T13" fmla="*/ 48 h 114"/>
                  <a:gd name="T14" fmla="*/ 16 w 83"/>
                  <a:gd name="T15" fmla="*/ 62 h 114"/>
                  <a:gd name="T16" fmla="*/ 16 w 83"/>
                  <a:gd name="T17" fmla="*/ 70 h 114"/>
                  <a:gd name="T18" fmla="*/ 20 w 83"/>
                  <a:gd name="T19" fmla="*/ 71 h 114"/>
                  <a:gd name="T20" fmla="*/ 27 w 83"/>
                  <a:gd name="T21" fmla="*/ 75 h 114"/>
                  <a:gd name="T22" fmla="*/ 16 w 83"/>
                  <a:gd name="T23" fmla="*/ 75 h 114"/>
                  <a:gd name="T24" fmla="*/ 22 w 83"/>
                  <a:gd name="T25" fmla="*/ 77 h 114"/>
                  <a:gd name="T26" fmla="*/ 24 w 83"/>
                  <a:gd name="T27" fmla="*/ 80 h 114"/>
                  <a:gd name="T28" fmla="*/ 19 w 83"/>
                  <a:gd name="T29" fmla="*/ 83 h 114"/>
                  <a:gd name="T30" fmla="*/ 26 w 83"/>
                  <a:gd name="T31" fmla="*/ 91 h 114"/>
                  <a:gd name="T32" fmla="*/ 30 w 83"/>
                  <a:gd name="T33" fmla="*/ 100 h 114"/>
                  <a:gd name="T34" fmla="*/ 78 w 83"/>
                  <a:gd name="T35" fmla="*/ 102 h 114"/>
                  <a:gd name="T36" fmla="*/ 63 w 83"/>
                  <a:gd name="T37" fmla="*/ 68 h 114"/>
                  <a:gd name="T38" fmla="*/ 72 w 83"/>
                  <a:gd name="T39" fmla="*/ 61 h 114"/>
                  <a:gd name="T40" fmla="*/ 74 w 83"/>
                  <a:gd name="T41" fmla="*/ 55 h 114"/>
                  <a:gd name="T42" fmla="*/ 70 w 83"/>
                  <a:gd name="T43" fmla="*/ 51 h 114"/>
                  <a:gd name="T44" fmla="*/ 59 w 83"/>
                  <a:gd name="T45" fmla="*/ 50 h 114"/>
                  <a:gd name="T46" fmla="*/ 23 w 83"/>
                  <a:gd name="T47" fmla="*/ 33 h 114"/>
                  <a:gd name="T48" fmla="*/ 12 w 83"/>
                  <a:gd name="T49" fmla="*/ 28 h 114"/>
                  <a:gd name="T50" fmla="*/ 17 w 83"/>
                  <a:gd name="T51" fmla="*/ 29 h 114"/>
                  <a:gd name="T52" fmla="*/ 53 w 83"/>
                  <a:gd name="T53" fmla="*/ 32 h 114"/>
                  <a:gd name="T54" fmla="*/ 78 w 83"/>
                  <a:gd name="T55" fmla="*/ 42 h 114"/>
                  <a:gd name="T56" fmla="*/ 73 w 83"/>
                  <a:gd name="T57" fmla="*/ 26 h 114"/>
                  <a:gd name="T58" fmla="*/ 83 w 83"/>
                  <a:gd name="T59" fmla="*/ 32 h 114"/>
                  <a:gd name="T60" fmla="*/ 29 w 83"/>
                  <a:gd name="T61" fmla="*/ 40 h 114"/>
                  <a:gd name="T62" fmla="*/ 46 w 83"/>
                  <a:gd name="T63" fmla="*/ 47 h 114"/>
                  <a:gd name="T64" fmla="*/ 32 w 83"/>
                  <a:gd name="T65" fmla="*/ 47 h 114"/>
                  <a:gd name="T66" fmla="*/ 29 w 83"/>
                  <a:gd name="T67" fmla="*/ 51 h 114"/>
                  <a:gd name="T68" fmla="*/ 20 w 83"/>
                  <a:gd name="T69" fmla="*/ 47 h 114"/>
                  <a:gd name="T70" fmla="*/ 9 w 83"/>
                  <a:gd name="T71" fmla="*/ 27 h 114"/>
                  <a:gd name="T72" fmla="*/ 18 w 83"/>
                  <a:gd name="T73" fmla="*/ 20 h 114"/>
                  <a:gd name="T74" fmla="*/ 42 w 83"/>
                  <a:gd name="T75" fmla="*/ 20 h 114"/>
                  <a:gd name="T76" fmla="*/ 20 w 83"/>
                  <a:gd name="T77" fmla="*/ 10 h 114"/>
                  <a:gd name="T78" fmla="*/ 43 w 83"/>
                  <a:gd name="T79" fmla="*/ 9 h 114"/>
                  <a:gd name="T80" fmla="*/ 63 w 83"/>
                  <a:gd name="T81" fmla="*/ 30 h 114"/>
                  <a:gd name="T82" fmla="*/ 51 w 83"/>
                  <a:gd name="T83" fmla="*/ 12 h 114"/>
                  <a:gd name="T84" fmla="*/ 63 w 83"/>
                  <a:gd name="T85" fmla="*/ 3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" h="114">
                    <a:moveTo>
                      <a:pt x="83" y="32"/>
                    </a:moveTo>
                    <a:cubicBezTo>
                      <a:pt x="82" y="30"/>
                      <a:pt x="75" y="22"/>
                      <a:pt x="64" y="13"/>
                    </a:cubicBezTo>
                    <a:cubicBezTo>
                      <a:pt x="55" y="7"/>
                      <a:pt x="42" y="0"/>
                      <a:pt x="32" y="0"/>
                    </a:cubicBezTo>
                    <a:cubicBezTo>
                      <a:pt x="14" y="0"/>
                      <a:pt x="6" y="13"/>
                      <a:pt x="5" y="19"/>
                    </a:cubicBezTo>
                    <a:cubicBezTo>
                      <a:pt x="4" y="23"/>
                      <a:pt x="4" y="27"/>
                      <a:pt x="5" y="29"/>
                    </a:cubicBezTo>
                    <a:cubicBezTo>
                      <a:pt x="2" y="32"/>
                      <a:pt x="1" y="34"/>
                      <a:pt x="1" y="37"/>
                    </a:cubicBezTo>
                    <a:cubicBezTo>
                      <a:pt x="0" y="39"/>
                      <a:pt x="1" y="42"/>
                      <a:pt x="3" y="43"/>
                    </a:cubicBezTo>
                    <a:cubicBezTo>
                      <a:pt x="2" y="41"/>
                      <a:pt x="4" y="38"/>
                      <a:pt x="6" y="36"/>
                    </a:cubicBezTo>
                    <a:cubicBezTo>
                      <a:pt x="7" y="33"/>
                      <a:pt x="10" y="32"/>
                      <a:pt x="12" y="3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1" y="37"/>
                      <a:pt x="8" y="40"/>
                      <a:pt x="7" y="4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7" y="71"/>
                      <a:pt x="20" y="71"/>
                    </a:cubicBezTo>
                    <a:cubicBezTo>
                      <a:pt x="22" y="71"/>
                      <a:pt x="27" y="73"/>
                      <a:pt x="27" y="73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6"/>
                      <a:pt x="17" y="77"/>
                      <a:pt x="18" y="78"/>
                    </a:cubicBezTo>
                    <a:cubicBezTo>
                      <a:pt x="19" y="77"/>
                      <a:pt x="21" y="77"/>
                      <a:pt x="22" y="77"/>
                    </a:cubicBezTo>
                    <a:cubicBezTo>
                      <a:pt x="22" y="77"/>
                      <a:pt x="24" y="77"/>
                      <a:pt x="26" y="77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4" y="80"/>
                      <a:pt x="23" y="81"/>
                      <a:pt x="21" y="80"/>
                    </a:cubicBezTo>
                    <a:cubicBezTo>
                      <a:pt x="20" y="80"/>
                      <a:pt x="19" y="81"/>
                      <a:pt x="19" y="83"/>
                    </a:cubicBezTo>
                    <a:cubicBezTo>
                      <a:pt x="19" y="84"/>
                      <a:pt x="20" y="87"/>
                      <a:pt x="20" y="87"/>
                    </a:cubicBezTo>
                    <a:cubicBezTo>
                      <a:pt x="21" y="92"/>
                      <a:pt x="26" y="91"/>
                      <a:pt x="26" y="91"/>
                    </a:cubicBezTo>
                    <a:cubicBezTo>
                      <a:pt x="29" y="90"/>
                      <a:pt x="39" y="87"/>
                      <a:pt x="39" y="87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40" y="111"/>
                      <a:pt x="58" y="105"/>
                      <a:pt x="78" y="102"/>
                    </a:cubicBezTo>
                    <a:cubicBezTo>
                      <a:pt x="76" y="98"/>
                      <a:pt x="76" y="96"/>
                      <a:pt x="73" y="91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6" y="65"/>
                      <a:pt x="70" y="63"/>
                      <a:pt x="72" y="61"/>
                    </a:cubicBezTo>
                    <a:cubicBezTo>
                      <a:pt x="74" y="60"/>
                      <a:pt x="77" y="56"/>
                      <a:pt x="78" y="54"/>
                    </a:cubicBezTo>
                    <a:cubicBezTo>
                      <a:pt x="77" y="54"/>
                      <a:pt x="75" y="54"/>
                      <a:pt x="74" y="55"/>
                    </a:cubicBezTo>
                    <a:cubicBezTo>
                      <a:pt x="73" y="55"/>
                      <a:pt x="72" y="57"/>
                      <a:pt x="70" y="56"/>
                    </a:cubicBezTo>
                    <a:cubicBezTo>
                      <a:pt x="68" y="55"/>
                      <a:pt x="69" y="53"/>
                      <a:pt x="70" y="51"/>
                    </a:cubicBezTo>
                    <a:cubicBezTo>
                      <a:pt x="70" y="50"/>
                      <a:pt x="67" y="50"/>
                      <a:pt x="66" y="51"/>
                    </a:cubicBezTo>
                    <a:cubicBezTo>
                      <a:pt x="64" y="52"/>
                      <a:pt x="61" y="52"/>
                      <a:pt x="59" y="50"/>
                    </a:cubicBezTo>
                    <a:cubicBezTo>
                      <a:pt x="56" y="47"/>
                      <a:pt x="45" y="38"/>
                      <a:pt x="42" y="36"/>
                    </a:cubicBezTo>
                    <a:cubicBezTo>
                      <a:pt x="36" y="33"/>
                      <a:pt x="28" y="32"/>
                      <a:pt x="23" y="33"/>
                    </a:cubicBezTo>
                    <a:cubicBezTo>
                      <a:pt x="20" y="34"/>
                      <a:pt x="17" y="35"/>
                      <a:pt x="16" y="35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6" y="30"/>
                      <a:pt x="17" y="29"/>
                    </a:cubicBezTo>
                    <a:cubicBezTo>
                      <a:pt x="19" y="28"/>
                      <a:pt x="25" y="27"/>
                      <a:pt x="31" y="27"/>
                    </a:cubicBezTo>
                    <a:cubicBezTo>
                      <a:pt x="39" y="27"/>
                      <a:pt x="49" y="30"/>
                      <a:pt x="53" y="32"/>
                    </a:cubicBezTo>
                    <a:cubicBezTo>
                      <a:pt x="53" y="37"/>
                      <a:pt x="64" y="44"/>
                      <a:pt x="69" y="44"/>
                    </a:cubicBezTo>
                    <a:cubicBezTo>
                      <a:pt x="73" y="45"/>
                      <a:pt x="75" y="44"/>
                      <a:pt x="78" y="42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6"/>
                      <a:pt x="82" y="35"/>
                      <a:pt x="83" y="36"/>
                    </a:cubicBezTo>
                    <a:cubicBezTo>
                      <a:pt x="83" y="35"/>
                      <a:pt x="83" y="34"/>
                      <a:pt x="83" y="32"/>
                    </a:cubicBezTo>
                    <a:moveTo>
                      <a:pt x="20" y="43"/>
                    </a:moveTo>
                    <a:cubicBezTo>
                      <a:pt x="20" y="43"/>
                      <a:pt x="24" y="41"/>
                      <a:pt x="29" y="40"/>
                    </a:cubicBezTo>
                    <a:cubicBezTo>
                      <a:pt x="35" y="38"/>
                      <a:pt x="42" y="42"/>
                      <a:pt x="47" y="46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7" y="48"/>
                      <a:pt x="35" y="47"/>
                      <a:pt x="32" y="47"/>
                    </a:cubicBezTo>
                    <a:cubicBezTo>
                      <a:pt x="29" y="47"/>
                      <a:pt x="27" y="48"/>
                      <a:pt x="27" y="48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4" y="50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9" y="27"/>
                    </a:moveTo>
                    <a:cubicBezTo>
                      <a:pt x="7" y="21"/>
                      <a:pt x="12" y="15"/>
                      <a:pt x="15" y="1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5" y="22"/>
                      <a:pt x="11" y="25"/>
                      <a:pt x="9" y="27"/>
                    </a:cubicBezTo>
                    <a:moveTo>
                      <a:pt x="42" y="20"/>
                    </a:moveTo>
                    <a:cubicBezTo>
                      <a:pt x="38" y="18"/>
                      <a:pt x="27" y="18"/>
                      <a:pt x="23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8"/>
                      <a:pt x="27" y="7"/>
                      <a:pt x="31" y="7"/>
                    </a:cubicBezTo>
                    <a:cubicBezTo>
                      <a:pt x="35" y="7"/>
                      <a:pt x="40" y="8"/>
                      <a:pt x="43" y="9"/>
                    </a:cubicBezTo>
                    <a:lnTo>
                      <a:pt x="42" y="20"/>
                    </a:lnTo>
                    <a:close/>
                    <a:moveTo>
                      <a:pt x="63" y="30"/>
                    </a:moveTo>
                    <a:cubicBezTo>
                      <a:pt x="58" y="27"/>
                      <a:pt x="50" y="22"/>
                      <a:pt x="47" y="2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4" y="13"/>
                      <a:pt x="66" y="21"/>
                      <a:pt x="68" y="22"/>
                    </a:cubicBezTo>
                    <a:lnTo>
                      <a:pt x="63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83"/>
              <p:cNvSpPr>
                <a:spLocks/>
              </p:cNvSpPr>
              <p:nvPr/>
            </p:nvSpPr>
            <p:spPr bwMode="gray">
              <a:xfrm>
                <a:off x="812866" y="1488367"/>
                <a:ext cx="71471" cy="91064"/>
              </a:xfrm>
              <a:custGeom>
                <a:avLst/>
                <a:gdLst>
                  <a:gd name="T0" fmla="*/ 0 w 37"/>
                  <a:gd name="T1" fmla="*/ 36 h 46"/>
                  <a:gd name="T2" fmla="*/ 15 w 37"/>
                  <a:gd name="T3" fmla="*/ 46 h 46"/>
                  <a:gd name="T4" fmla="*/ 37 w 37"/>
                  <a:gd name="T5" fmla="*/ 0 h 46"/>
                  <a:gd name="T6" fmla="*/ 0 w 37"/>
                  <a:gd name="T7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46">
                    <a:moveTo>
                      <a:pt x="0" y="36"/>
                    </a:moveTo>
                    <a:cubicBezTo>
                      <a:pt x="4" y="38"/>
                      <a:pt x="13" y="45"/>
                      <a:pt x="15" y="46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5" name="Rectangle 304"/>
            <p:cNvSpPr>
              <a:spLocks noChangeArrowheads="1"/>
            </p:cNvSpPr>
            <p:nvPr userDrawn="1"/>
          </p:nvSpPr>
          <p:spPr bwMode="black">
            <a:xfrm>
              <a:off x="6851834" y="2774227"/>
              <a:ext cx="39061" cy="1692574"/>
            </a:xfrm>
            <a:prstGeom prst="rect">
              <a:avLst/>
            </a:pr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305"/>
            <p:cNvSpPr>
              <a:spLocks noChangeArrowheads="1"/>
            </p:cNvSpPr>
            <p:nvPr userDrawn="1"/>
          </p:nvSpPr>
          <p:spPr bwMode="black">
            <a:xfrm>
              <a:off x="7459425" y="3798451"/>
              <a:ext cx="43399" cy="377576"/>
            </a:xfrm>
            <a:prstGeom prst="rect">
              <a:avLst/>
            </a:pr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6"/>
            <p:cNvSpPr>
              <a:spLocks/>
            </p:cNvSpPr>
            <p:nvPr userDrawn="1"/>
          </p:nvSpPr>
          <p:spPr bwMode="black">
            <a:xfrm>
              <a:off x="7576601" y="3898271"/>
              <a:ext cx="195298" cy="277756"/>
            </a:xfrm>
            <a:custGeom>
              <a:avLst/>
              <a:gdLst>
                <a:gd name="T0" fmla="*/ 0 w 59"/>
                <a:gd name="T1" fmla="*/ 2 h 84"/>
                <a:gd name="T2" fmla="*/ 10 w 59"/>
                <a:gd name="T3" fmla="*/ 2 h 84"/>
                <a:gd name="T4" fmla="*/ 10 w 59"/>
                <a:gd name="T5" fmla="*/ 14 h 84"/>
                <a:gd name="T6" fmla="*/ 37 w 59"/>
                <a:gd name="T7" fmla="*/ 0 h 84"/>
                <a:gd name="T8" fmla="*/ 59 w 59"/>
                <a:gd name="T9" fmla="*/ 23 h 84"/>
                <a:gd name="T10" fmla="*/ 59 w 59"/>
                <a:gd name="T11" fmla="*/ 84 h 84"/>
                <a:gd name="T12" fmla="*/ 48 w 59"/>
                <a:gd name="T13" fmla="*/ 84 h 84"/>
                <a:gd name="T14" fmla="*/ 48 w 59"/>
                <a:gd name="T15" fmla="*/ 28 h 84"/>
                <a:gd name="T16" fmla="*/ 34 w 59"/>
                <a:gd name="T17" fmla="*/ 10 h 84"/>
                <a:gd name="T18" fmla="*/ 11 w 59"/>
                <a:gd name="T19" fmla="*/ 23 h 84"/>
                <a:gd name="T20" fmla="*/ 11 w 59"/>
                <a:gd name="T21" fmla="*/ 84 h 84"/>
                <a:gd name="T22" fmla="*/ 0 w 59"/>
                <a:gd name="T23" fmla="*/ 84 h 84"/>
                <a:gd name="T24" fmla="*/ 0 w 59"/>
                <a:gd name="T2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4">
                  <a:moveTo>
                    <a:pt x="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9" y="5"/>
                    <a:pt x="28" y="0"/>
                    <a:pt x="37" y="0"/>
                  </a:cubicBezTo>
                  <a:cubicBezTo>
                    <a:pt x="51" y="0"/>
                    <a:pt x="59" y="9"/>
                    <a:pt x="59" y="23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16"/>
                    <a:pt x="44" y="10"/>
                    <a:pt x="34" y="10"/>
                  </a:cubicBezTo>
                  <a:cubicBezTo>
                    <a:pt x="26" y="10"/>
                    <a:pt x="19" y="14"/>
                    <a:pt x="11" y="23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7"/>
            <p:cNvSpPr>
              <a:spLocks/>
            </p:cNvSpPr>
            <p:nvPr userDrawn="1"/>
          </p:nvSpPr>
          <p:spPr bwMode="black">
            <a:xfrm>
              <a:off x="7810958" y="3898271"/>
              <a:ext cx="199637" cy="282097"/>
            </a:xfrm>
            <a:custGeom>
              <a:avLst/>
              <a:gdLst>
                <a:gd name="T0" fmla="*/ 9 w 60"/>
                <a:gd name="T1" fmla="*/ 63 h 85"/>
                <a:gd name="T2" fmla="*/ 32 w 60"/>
                <a:gd name="T3" fmla="*/ 76 h 85"/>
                <a:gd name="T4" fmla="*/ 49 w 60"/>
                <a:gd name="T5" fmla="*/ 62 h 85"/>
                <a:gd name="T6" fmla="*/ 24 w 60"/>
                <a:gd name="T7" fmla="*/ 45 h 85"/>
                <a:gd name="T8" fmla="*/ 3 w 60"/>
                <a:gd name="T9" fmla="*/ 23 h 85"/>
                <a:gd name="T10" fmla="*/ 28 w 60"/>
                <a:gd name="T11" fmla="*/ 0 h 85"/>
                <a:gd name="T12" fmla="*/ 57 w 60"/>
                <a:gd name="T13" fmla="*/ 14 h 85"/>
                <a:gd name="T14" fmla="*/ 50 w 60"/>
                <a:gd name="T15" fmla="*/ 22 h 85"/>
                <a:gd name="T16" fmla="*/ 28 w 60"/>
                <a:gd name="T17" fmla="*/ 10 h 85"/>
                <a:gd name="T18" fmla="*/ 15 w 60"/>
                <a:gd name="T19" fmla="*/ 22 h 85"/>
                <a:gd name="T20" fmla="*/ 19 w 60"/>
                <a:gd name="T21" fmla="*/ 30 h 85"/>
                <a:gd name="T22" fmla="*/ 40 w 60"/>
                <a:gd name="T23" fmla="*/ 38 h 85"/>
                <a:gd name="T24" fmla="*/ 60 w 60"/>
                <a:gd name="T25" fmla="*/ 61 h 85"/>
                <a:gd name="T26" fmla="*/ 31 w 60"/>
                <a:gd name="T27" fmla="*/ 85 h 85"/>
                <a:gd name="T28" fmla="*/ 0 w 60"/>
                <a:gd name="T29" fmla="*/ 70 h 85"/>
                <a:gd name="T30" fmla="*/ 9 w 60"/>
                <a:gd name="T31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85">
                  <a:moveTo>
                    <a:pt x="9" y="63"/>
                  </a:moveTo>
                  <a:cubicBezTo>
                    <a:pt x="16" y="72"/>
                    <a:pt x="23" y="76"/>
                    <a:pt x="32" y="76"/>
                  </a:cubicBezTo>
                  <a:cubicBezTo>
                    <a:pt x="43" y="76"/>
                    <a:pt x="49" y="70"/>
                    <a:pt x="49" y="62"/>
                  </a:cubicBezTo>
                  <a:cubicBezTo>
                    <a:pt x="49" y="51"/>
                    <a:pt x="40" y="50"/>
                    <a:pt x="24" y="45"/>
                  </a:cubicBezTo>
                  <a:cubicBezTo>
                    <a:pt x="10" y="41"/>
                    <a:pt x="3" y="34"/>
                    <a:pt x="3" y="23"/>
                  </a:cubicBezTo>
                  <a:cubicBezTo>
                    <a:pt x="3" y="10"/>
                    <a:pt x="13" y="0"/>
                    <a:pt x="28" y="0"/>
                  </a:cubicBezTo>
                  <a:cubicBezTo>
                    <a:pt x="40" y="0"/>
                    <a:pt x="49" y="5"/>
                    <a:pt x="57" y="14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4" y="14"/>
                    <a:pt x="37" y="10"/>
                    <a:pt x="28" y="10"/>
                  </a:cubicBezTo>
                  <a:cubicBezTo>
                    <a:pt x="20" y="10"/>
                    <a:pt x="15" y="15"/>
                    <a:pt x="15" y="22"/>
                  </a:cubicBezTo>
                  <a:cubicBezTo>
                    <a:pt x="15" y="25"/>
                    <a:pt x="16" y="28"/>
                    <a:pt x="19" y="30"/>
                  </a:cubicBezTo>
                  <a:cubicBezTo>
                    <a:pt x="24" y="34"/>
                    <a:pt x="32" y="35"/>
                    <a:pt x="40" y="38"/>
                  </a:cubicBezTo>
                  <a:cubicBezTo>
                    <a:pt x="54" y="42"/>
                    <a:pt x="60" y="49"/>
                    <a:pt x="60" y="61"/>
                  </a:cubicBezTo>
                  <a:cubicBezTo>
                    <a:pt x="60" y="75"/>
                    <a:pt x="49" y="85"/>
                    <a:pt x="31" y="85"/>
                  </a:cubicBezTo>
                  <a:cubicBezTo>
                    <a:pt x="18" y="85"/>
                    <a:pt x="7" y="80"/>
                    <a:pt x="0" y="70"/>
                  </a:cubicBezTo>
                  <a:lnTo>
                    <a:pt x="9" y="63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9"/>
            <p:cNvSpPr>
              <a:spLocks/>
            </p:cNvSpPr>
            <p:nvPr userDrawn="1"/>
          </p:nvSpPr>
          <p:spPr bwMode="black">
            <a:xfrm>
              <a:off x="8058335" y="3902609"/>
              <a:ext cx="195298" cy="277756"/>
            </a:xfrm>
            <a:custGeom>
              <a:avLst/>
              <a:gdLst>
                <a:gd name="T0" fmla="*/ 59 w 59"/>
                <a:gd name="T1" fmla="*/ 82 h 83"/>
                <a:gd name="T2" fmla="*/ 49 w 59"/>
                <a:gd name="T3" fmla="*/ 82 h 83"/>
                <a:gd name="T4" fmla="*/ 49 w 59"/>
                <a:gd name="T5" fmla="*/ 70 h 83"/>
                <a:gd name="T6" fmla="*/ 22 w 59"/>
                <a:gd name="T7" fmla="*/ 83 h 83"/>
                <a:gd name="T8" fmla="*/ 0 w 59"/>
                <a:gd name="T9" fmla="*/ 61 h 83"/>
                <a:gd name="T10" fmla="*/ 0 w 59"/>
                <a:gd name="T11" fmla="*/ 0 h 83"/>
                <a:gd name="T12" fmla="*/ 12 w 59"/>
                <a:gd name="T13" fmla="*/ 0 h 83"/>
                <a:gd name="T14" fmla="*/ 12 w 59"/>
                <a:gd name="T15" fmla="*/ 56 h 83"/>
                <a:gd name="T16" fmla="*/ 25 w 59"/>
                <a:gd name="T17" fmla="*/ 74 h 83"/>
                <a:gd name="T18" fmla="*/ 48 w 59"/>
                <a:gd name="T19" fmla="*/ 61 h 83"/>
                <a:gd name="T20" fmla="*/ 48 w 59"/>
                <a:gd name="T21" fmla="*/ 0 h 83"/>
                <a:gd name="T22" fmla="*/ 59 w 59"/>
                <a:gd name="T23" fmla="*/ 0 h 83"/>
                <a:gd name="T24" fmla="*/ 59 w 59"/>
                <a:gd name="T25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3">
                  <a:moveTo>
                    <a:pt x="59" y="82"/>
                  </a:moveTo>
                  <a:cubicBezTo>
                    <a:pt x="49" y="82"/>
                    <a:pt x="49" y="82"/>
                    <a:pt x="49" y="8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0" y="79"/>
                    <a:pt x="32" y="83"/>
                    <a:pt x="22" y="83"/>
                  </a:cubicBezTo>
                  <a:cubicBezTo>
                    <a:pt x="8" y="83"/>
                    <a:pt x="0" y="75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68"/>
                    <a:pt x="15" y="74"/>
                    <a:pt x="25" y="74"/>
                  </a:cubicBezTo>
                  <a:cubicBezTo>
                    <a:pt x="33" y="74"/>
                    <a:pt x="40" y="70"/>
                    <a:pt x="48" y="6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82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"/>
            <p:cNvSpPr>
              <a:spLocks/>
            </p:cNvSpPr>
            <p:nvPr userDrawn="1"/>
          </p:nvSpPr>
          <p:spPr bwMode="black">
            <a:xfrm>
              <a:off x="8327411" y="3898271"/>
              <a:ext cx="125859" cy="277756"/>
            </a:xfrm>
            <a:custGeom>
              <a:avLst/>
              <a:gdLst>
                <a:gd name="T0" fmla="*/ 0 w 38"/>
                <a:gd name="T1" fmla="*/ 1 h 83"/>
                <a:gd name="T2" fmla="*/ 12 w 38"/>
                <a:gd name="T3" fmla="*/ 1 h 83"/>
                <a:gd name="T4" fmla="*/ 12 w 38"/>
                <a:gd name="T5" fmla="*/ 20 h 83"/>
                <a:gd name="T6" fmla="*/ 35 w 38"/>
                <a:gd name="T7" fmla="*/ 0 h 83"/>
                <a:gd name="T8" fmla="*/ 38 w 38"/>
                <a:gd name="T9" fmla="*/ 0 h 83"/>
                <a:gd name="T10" fmla="*/ 38 w 38"/>
                <a:gd name="T11" fmla="*/ 11 h 83"/>
                <a:gd name="T12" fmla="*/ 37 w 38"/>
                <a:gd name="T13" fmla="*/ 11 h 83"/>
                <a:gd name="T14" fmla="*/ 12 w 38"/>
                <a:gd name="T15" fmla="*/ 37 h 83"/>
                <a:gd name="T16" fmla="*/ 12 w 38"/>
                <a:gd name="T17" fmla="*/ 83 h 83"/>
                <a:gd name="T18" fmla="*/ 0 w 38"/>
                <a:gd name="T19" fmla="*/ 83 h 83"/>
                <a:gd name="T20" fmla="*/ 0 w 38"/>
                <a:gd name="T21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83">
                  <a:moveTo>
                    <a:pt x="0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7" y="6"/>
                    <a:pt x="25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26" y="11"/>
                    <a:pt x="17" y="20"/>
                    <a:pt x="12" y="37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"/>
            <p:cNvSpPr>
              <a:spLocks noEditPoints="1"/>
            </p:cNvSpPr>
            <p:nvPr userDrawn="1"/>
          </p:nvSpPr>
          <p:spPr bwMode="black">
            <a:xfrm>
              <a:off x="8470628" y="3898271"/>
              <a:ext cx="203978" cy="282097"/>
            </a:xfrm>
            <a:custGeom>
              <a:avLst/>
              <a:gdLst>
                <a:gd name="T0" fmla="*/ 22 w 62"/>
                <a:gd name="T1" fmla="*/ 85 h 85"/>
                <a:gd name="T2" fmla="*/ 0 w 62"/>
                <a:gd name="T3" fmla="*/ 63 h 85"/>
                <a:gd name="T4" fmla="*/ 49 w 62"/>
                <a:gd name="T5" fmla="*/ 29 h 85"/>
                <a:gd name="T6" fmla="*/ 49 w 62"/>
                <a:gd name="T7" fmla="*/ 23 h 85"/>
                <a:gd name="T8" fmla="*/ 32 w 62"/>
                <a:gd name="T9" fmla="*/ 10 h 85"/>
                <a:gd name="T10" fmla="*/ 12 w 62"/>
                <a:gd name="T11" fmla="*/ 23 h 85"/>
                <a:gd name="T12" fmla="*/ 2 w 62"/>
                <a:gd name="T13" fmla="*/ 18 h 85"/>
                <a:gd name="T14" fmla="*/ 33 w 62"/>
                <a:gd name="T15" fmla="*/ 0 h 85"/>
                <a:gd name="T16" fmla="*/ 60 w 62"/>
                <a:gd name="T17" fmla="*/ 25 h 85"/>
                <a:gd name="T18" fmla="*/ 60 w 62"/>
                <a:gd name="T19" fmla="*/ 71 h 85"/>
                <a:gd name="T20" fmla="*/ 62 w 62"/>
                <a:gd name="T21" fmla="*/ 83 h 85"/>
                <a:gd name="T22" fmla="*/ 62 w 62"/>
                <a:gd name="T23" fmla="*/ 84 h 85"/>
                <a:gd name="T24" fmla="*/ 50 w 62"/>
                <a:gd name="T25" fmla="*/ 84 h 85"/>
                <a:gd name="T26" fmla="*/ 48 w 62"/>
                <a:gd name="T27" fmla="*/ 73 h 85"/>
                <a:gd name="T28" fmla="*/ 22 w 62"/>
                <a:gd name="T29" fmla="*/ 85 h 85"/>
                <a:gd name="T30" fmla="*/ 49 w 62"/>
                <a:gd name="T31" fmla="*/ 40 h 85"/>
                <a:gd name="T32" fmla="*/ 11 w 62"/>
                <a:gd name="T33" fmla="*/ 63 h 85"/>
                <a:gd name="T34" fmla="*/ 24 w 62"/>
                <a:gd name="T35" fmla="*/ 75 h 85"/>
                <a:gd name="T36" fmla="*/ 49 w 62"/>
                <a:gd name="T37" fmla="*/ 63 h 85"/>
                <a:gd name="T38" fmla="*/ 49 w 62"/>
                <a:gd name="T3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85">
                  <a:moveTo>
                    <a:pt x="22" y="85"/>
                  </a:moveTo>
                  <a:cubicBezTo>
                    <a:pt x="9" y="85"/>
                    <a:pt x="0" y="76"/>
                    <a:pt x="0" y="63"/>
                  </a:cubicBezTo>
                  <a:cubicBezTo>
                    <a:pt x="0" y="45"/>
                    <a:pt x="15" y="36"/>
                    <a:pt x="49" y="2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2" y="10"/>
                    <a:pt x="32" y="10"/>
                  </a:cubicBezTo>
                  <a:cubicBezTo>
                    <a:pt x="24" y="10"/>
                    <a:pt x="16" y="15"/>
                    <a:pt x="12" y="2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8" y="6"/>
                    <a:pt x="19" y="0"/>
                    <a:pt x="33" y="0"/>
                  </a:cubicBezTo>
                  <a:cubicBezTo>
                    <a:pt x="50" y="0"/>
                    <a:pt x="60" y="9"/>
                    <a:pt x="60" y="25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75"/>
                    <a:pt x="61" y="79"/>
                    <a:pt x="62" y="83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1" y="81"/>
                    <a:pt x="32" y="85"/>
                    <a:pt x="22" y="85"/>
                  </a:cubicBezTo>
                  <a:close/>
                  <a:moveTo>
                    <a:pt x="49" y="40"/>
                  </a:moveTo>
                  <a:cubicBezTo>
                    <a:pt x="23" y="45"/>
                    <a:pt x="11" y="51"/>
                    <a:pt x="11" y="63"/>
                  </a:cubicBezTo>
                  <a:cubicBezTo>
                    <a:pt x="11" y="70"/>
                    <a:pt x="16" y="75"/>
                    <a:pt x="24" y="75"/>
                  </a:cubicBezTo>
                  <a:cubicBezTo>
                    <a:pt x="32" y="75"/>
                    <a:pt x="39" y="71"/>
                    <a:pt x="49" y="63"/>
                  </a:cubicBezTo>
                  <a:lnTo>
                    <a:pt x="49" y="4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2"/>
            <p:cNvSpPr>
              <a:spLocks/>
            </p:cNvSpPr>
            <p:nvPr userDrawn="1"/>
          </p:nvSpPr>
          <p:spPr bwMode="black">
            <a:xfrm>
              <a:off x="8739703" y="3898271"/>
              <a:ext cx="195298" cy="277756"/>
            </a:xfrm>
            <a:custGeom>
              <a:avLst/>
              <a:gdLst>
                <a:gd name="T0" fmla="*/ 0 w 59"/>
                <a:gd name="T1" fmla="*/ 2 h 84"/>
                <a:gd name="T2" fmla="*/ 11 w 59"/>
                <a:gd name="T3" fmla="*/ 2 h 84"/>
                <a:gd name="T4" fmla="*/ 11 w 59"/>
                <a:gd name="T5" fmla="*/ 14 h 84"/>
                <a:gd name="T6" fmla="*/ 38 w 59"/>
                <a:gd name="T7" fmla="*/ 0 h 84"/>
                <a:gd name="T8" fmla="*/ 59 w 59"/>
                <a:gd name="T9" fmla="*/ 23 h 84"/>
                <a:gd name="T10" fmla="*/ 59 w 59"/>
                <a:gd name="T11" fmla="*/ 84 h 84"/>
                <a:gd name="T12" fmla="*/ 48 w 59"/>
                <a:gd name="T13" fmla="*/ 84 h 84"/>
                <a:gd name="T14" fmla="*/ 48 w 59"/>
                <a:gd name="T15" fmla="*/ 28 h 84"/>
                <a:gd name="T16" fmla="*/ 35 w 59"/>
                <a:gd name="T17" fmla="*/ 10 h 84"/>
                <a:gd name="T18" fmla="*/ 11 w 59"/>
                <a:gd name="T19" fmla="*/ 23 h 84"/>
                <a:gd name="T20" fmla="*/ 11 w 59"/>
                <a:gd name="T21" fmla="*/ 84 h 84"/>
                <a:gd name="T22" fmla="*/ 0 w 59"/>
                <a:gd name="T23" fmla="*/ 84 h 84"/>
                <a:gd name="T24" fmla="*/ 0 w 59"/>
                <a:gd name="T2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4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9" y="5"/>
                    <a:pt x="28" y="0"/>
                    <a:pt x="38" y="0"/>
                  </a:cubicBezTo>
                  <a:cubicBezTo>
                    <a:pt x="51" y="0"/>
                    <a:pt x="59" y="9"/>
                    <a:pt x="59" y="23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16"/>
                    <a:pt x="45" y="10"/>
                    <a:pt x="35" y="10"/>
                  </a:cubicBezTo>
                  <a:cubicBezTo>
                    <a:pt x="27" y="10"/>
                    <a:pt x="19" y="14"/>
                    <a:pt x="11" y="23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3"/>
            <p:cNvSpPr>
              <a:spLocks/>
            </p:cNvSpPr>
            <p:nvPr userDrawn="1"/>
          </p:nvSpPr>
          <p:spPr bwMode="black">
            <a:xfrm>
              <a:off x="8987081" y="3898271"/>
              <a:ext cx="208317" cy="282097"/>
            </a:xfrm>
            <a:custGeom>
              <a:avLst/>
              <a:gdLst>
                <a:gd name="T0" fmla="*/ 33 w 64"/>
                <a:gd name="T1" fmla="*/ 85 h 85"/>
                <a:gd name="T2" fmla="*/ 0 w 64"/>
                <a:gd name="T3" fmla="*/ 43 h 85"/>
                <a:gd name="T4" fmla="*/ 33 w 64"/>
                <a:gd name="T5" fmla="*/ 0 h 85"/>
                <a:gd name="T6" fmla="*/ 63 w 64"/>
                <a:gd name="T7" fmla="*/ 22 h 85"/>
                <a:gd name="T8" fmla="*/ 52 w 64"/>
                <a:gd name="T9" fmla="*/ 26 h 85"/>
                <a:gd name="T10" fmla="*/ 33 w 64"/>
                <a:gd name="T11" fmla="*/ 10 h 85"/>
                <a:gd name="T12" fmla="*/ 12 w 64"/>
                <a:gd name="T13" fmla="*/ 43 h 85"/>
                <a:gd name="T14" fmla="*/ 33 w 64"/>
                <a:gd name="T15" fmla="*/ 76 h 85"/>
                <a:gd name="T16" fmla="*/ 55 w 64"/>
                <a:gd name="T17" fmla="*/ 59 h 85"/>
                <a:gd name="T18" fmla="*/ 64 w 64"/>
                <a:gd name="T19" fmla="*/ 64 h 85"/>
                <a:gd name="T20" fmla="*/ 33 w 64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85">
                  <a:moveTo>
                    <a:pt x="33" y="85"/>
                  </a:moveTo>
                  <a:cubicBezTo>
                    <a:pt x="12" y="85"/>
                    <a:pt x="0" y="71"/>
                    <a:pt x="0" y="43"/>
                  </a:cubicBezTo>
                  <a:cubicBezTo>
                    <a:pt x="0" y="16"/>
                    <a:pt x="13" y="0"/>
                    <a:pt x="33" y="0"/>
                  </a:cubicBezTo>
                  <a:cubicBezTo>
                    <a:pt x="47" y="0"/>
                    <a:pt x="58" y="8"/>
                    <a:pt x="63" y="22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48" y="16"/>
                    <a:pt x="41" y="10"/>
                    <a:pt x="33" y="10"/>
                  </a:cubicBezTo>
                  <a:cubicBezTo>
                    <a:pt x="19" y="10"/>
                    <a:pt x="12" y="21"/>
                    <a:pt x="12" y="43"/>
                  </a:cubicBezTo>
                  <a:cubicBezTo>
                    <a:pt x="12" y="65"/>
                    <a:pt x="19" y="76"/>
                    <a:pt x="33" y="76"/>
                  </a:cubicBezTo>
                  <a:cubicBezTo>
                    <a:pt x="42" y="76"/>
                    <a:pt x="50" y="70"/>
                    <a:pt x="55" y="5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8" y="79"/>
                    <a:pt x="47" y="85"/>
                    <a:pt x="33" y="8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4"/>
            <p:cNvSpPr>
              <a:spLocks noEditPoints="1"/>
            </p:cNvSpPr>
            <p:nvPr userDrawn="1"/>
          </p:nvSpPr>
          <p:spPr bwMode="black">
            <a:xfrm>
              <a:off x="9221437" y="3898271"/>
              <a:ext cx="216997" cy="282097"/>
            </a:xfrm>
            <a:custGeom>
              <a:avLst/>
              <a:gdLst>
                <a:gd name="T0" fmla="*/ 66 w 66"/>
                <a:gd name="T1" fmla="*/ 66 h 85"/>
                <a:gd name="T2" fmla="*/ 33 w 66"/>
                <a:gd name="T3" fmla="*/ 85 h 85"/>
                <a:gd name="T4" fmla="*/ 0 w 66"/>
                <a:gd name="T5" fmla="*/ 43 h 85"/>
                <a:gd name="T6" fmla="*/ 32 w 66"/>
                <a:gd name="T7" fmla="*/ 0 h 85"/>
                <a:gd name="T8" fmla="*/ 64 w 66"/>
                <a:gd name="T9" fmla="*/ 42 h 85"/>
                <a:gd name="T10" fmla="*/ 64 w 66"/>
                <a:gd name="T11" fmla="*/ 45 h 85"/>
                <a:gd name="T12" fmla="*/ 12 w 66"/>
                <a:gd name="T13" fmla="*/ 45 h 85"/>
                <a:gd name="T14" fmla="*/ 12 w 66"/>
                <a:gd name="T15" fmla="*/ 48 h 85"/>
                <a:gd name="T16" fmla="*/ 34 w 66"/>
                <a:gd name="T17" fmla="*/ 76 h 85"/>
                <a:gd name="T18" fmla="*/ 57 w 66"/>
                <a:gd name="T19" fmla="*/ 61 h 85"/>
                <a:gd name="T20" fmla="*/ 66 w 66"/>
                <a:gd name="T21" fmla="*/ 66 h 85"/>
                <a:gd name="T22" fmla="*/ 52 w 66"/>
                <a:gd name="T23" fmla="*/ 36 h 85"/>
                <a:gd name="T24" fmla="*/ 32 w 66"/>
                <a:gd name="T25" fmla="*/ 10 h 85"/>
                <a:gd name="T26" fmla="*/ 12 w 66"/>
                <a:gd name="T27" fmla="*/ 36 h 85"/>
                <a:gd name="T28" fmla="*/ 52 w 66"/>
                <a:gd name="T29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85">
                  <a:moveTo>
                    <a:pt x="66" y="66"/>
                  </a:moveTo>
                  <a:cubicBezTo>
                    <a:pt x="59" y="79"/>
                    <a:pt x="49" y="85"/>
                    <a:pt x="33" y="85"/>
                  </a:cubicBezTo>
                  <a:cubicBezTo>
                    <a:pt x="12" y="85"/>
                    <a:pt x="0" y="71"/>
                    <a:pt x="0" y="43"/>
                  </a:cubicBezTo>
                  <a:cubicBezTo>
                    <a:pt x="0" y="16"/>
                    <a:pt x="12" y="0"/>
                    <a:pt x="32" y="0"/>
                  </a:cubicBezTo>
                  <a:cubicBezTo>
                    <a:pt x="52" y="0"/>
                    <a:pt x="64" y="15"/>
                    <a:pt x="64" y="42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65"/>
                    <a:pt x="21" y="76"/>
                    <a:pt x="34" y="76"/>
                  </a:cubicBezTo>
                  <a:cubicBezTo>
                    <a:pt x="44" y="76"/>
                    <a:pt x="53" y="71"/>
                    <a:pt x="57" y="61"/>
                  </a:cubicBezTo>
                  <a:lnTo>
                    <a:pt x="66" y="66"/>
                  </a:lnTo>
                  <a:close/>
                  <a:moveTo>
                    <a:pt x="52" y="36"/>
                  </a:moveTo>
                  <a:cubicBezTo>
                    <a:pt x="52" y="19"/>
                    <a:pt x="44" y="10"/>
                    <a:pt x="32" y="10"/>
                  </a:cubicBezTo>
                  <a:cubicBezTo>
                    <a:pt x="20" y="10"/>
                    <a:pt x="12" y="19"/>
                    <a:pt x="12" y="36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5"/>
            <p:cNvSpPr>
              <a:spLocks/>
            </p:cNvSpPr>
            <p:nvPr userDrawn="1"/>
          </p:nvSpPr>
          <p:spPr bwMode="black">
            <a:xfrm>
              <a:off x="9477492" y="4097908"/>
              <a:ext cx="69439" cy="86799"/>
            </a:xfrm>
            <a:custGeom>
              <a:avLst/>
              <a:gdLst>
                <a:gd name="T0" fmla="*/ 0 w 16"/>
                <a:gd name="T1" fmla="*/ 0 h 20"/>
                <a:gd name="T2" fmla="*/ 16 w 16"/>
                <a:gd name="T3" fmla="*/ 0 h 20"/>
                <a:gd name="T4" fmla="*/ 16 w 16"/>
                <a:gd name="T5" fmla="*/ 2 h 20"/>
                <a:gd name="T6" fmla="*/ 9 w 16"/>
                <a:gd name="T7" fmla="*/ 2 h 20"/>
                <a:gd name="T8" fmla="*/ 9 w 16"/>
                <a:gd name="T9" fmla="*/ 20 h 20"/>
                <a:gd name="T10" fmla="*/ 6 w 16"/>
                <a:gd name="T11" fmla="*/ 20 h 20"/>
                <a:gd name="T12" fmla="*/ 6 w 16"/>
                <a:gd name="T13" fmla="*/ 2 h 20"/>
                <a:gd name="T14" fmla="*/ 0 w 16"/>
                <a:gd name="T15" fmla="*/ 2 h 20"/>
                <a:gd name="T16" fmla="*/ 0 w 1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9" y="2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6"/>
            <p:cNvSpPr>
              <a:spLocks/>
            </p:cNvSpPr>
            <p:nvPr userDrawn="1"/>
          </p:nvSpPr>
          <p:spPr bwMode="black">
            <a:xfrm>
              <a:off x="9568632" y="4097908"/>
              <a:ext cx="82460" cy="86799"/>
            </a:xfrm>
            <a:custGeom>
              <a:avLst/>
              <a:gdLst>
                <a:gd name="T0" fmla="*/ 22 w 25"/>
                <a:gd name="T1" fmla="*/ 26 h 26"/>
                <a:gd name="T2" fmla="*/ 22 w 25"/>
                <a:gd name="T3" fmla="*/ 11 h 26"/>
                <a:gd name="T4" fmla="*/ 22 w 25"/>
                <a:gd name="T5" fmla="*/ 4 h 26"/>
                <a:gd name="T6" fmla="*/ 22 w 25"/>
                <a:gd name="T7" fmla="*/ 4 h 26"/>
                <a:gd name="T8" fmla="*/ 14 w 25"/>
                <a:gd name="T9" fmla="*/ 26 h 26"/>
                <a:gd name="T10" fmla="*/ 11 w 25"/>
                <a:gd name="T11" fmla="*/ 26 h 26"/>
                <a:gd name="T12" fmla="*/ 3 w 25"/>
                <a:gd name="T13" fmla="*/ 4 h 26"/>
                <a:gd name="T14" fmla="*/ 3 w 25"/>
                <a:gd name="T15" fmla="*/ 4 h 26"/>
                <a:gd name="T16" fmla="*/ 3 w 25"/>
                <a:gd name="T17" fmla="*/ 11 h 26"/>
                <a:gd name="T18" fmla="*/ 3 w 25"/>
                <a:gd name="T19" fmla="*/ 26 h 26"/>
                <a:gd name="T20" fmla="*/ 0 w 25"/>
                <a:gd name="T21" fmla="*/ 26 h 26"/>
                <a:gd name="T22" fmla="*/ 0 w 25"/>
                <a:gd name="T23" fmla="*/ 0 h 26"/>
                <a:gd name="T24" fmla="*/ 5 w 25"/>
                <a:gd name="T25" fmla="*/ 0 h 26"/>
                <a:gd name="T26" fmla="*/ 13 w 25"/>
                <a:gd name="T27" fmla="*/ 22 h 26"/>
                <a:gd name="T28" fmla="*/ 13 w 25"/>
                <a:gd name="T29" fmla="*/ 22 h 26"/>
                <a:gd name="T30" fmla="*/ 20 w 25"/>
                <a:gd name="T31" fmla="*/ 0 h 26"/>
                <a:gd name="T32" fmla="*/ 25 w 25"/>
                <a:gd name="T33" fmla="*/ 0 h 26"/>
                <a:gd name="T34" fmla="*/ 25 w 25"/>
                <a:gd name="T35" fmla="*/ 26 h 26"/>
                <a:gd name="T36" fmla="*/ 22 w 25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26">
                  <a:moveTo>
                    <a:pt x="22" y="26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7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7"/>
                    <a:pt x="3" y="10"/>
                    <a:pt x="3" y="1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2" y="26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7"/>
            <p:cNvSpPr>
              <a:spLocks noEditPoints="1"/>
            </p:cNvSpPr>
            <p:nvPr userDrawn="1"/>
          </p:nvSpPr>
          <p:spPr bwMode="black">
            <a:xfrm>
              <a:off x="7459425" y="4301883"/>
              <a:ext cx="108500" cy="112838"/>
            </a:xfrm>
            <a:custGeom>
              <a:avLst/>
              <a:gdLst>
                <a:gd name="T0" fmla="*/ 8 w 33"/>
                <a:gd name="T1" fmla="*/ 30 h 34"/>
                <a:gd name="T2" fmla="*/ 10 w 33"/>
                <a:gd name="T3" fmla="*/ 32 h 34"/>
                <a:gd name="T4" fmla="*/ 12 w 33"/>
                <a:gd name="T5" fmla="*/ 33 h 34"/>
                <a:gd name="T6" fmla="*/ 11 w 33"/>
                <a:gd name="T7" fmla="*/ 34 h 34"/>
                <a:gd name="T8" fmla="*/ 6 w 33"/>
                <a:gd name="T9" fmla="*/ 33 h 34"/>
                <a:gd name="T10" fmla="*/ 1 w 33"/>
                <a:gd name="T11" fmla="*/ 33 h 34"/>
                <a:gd name="T12" fmla="*/ 0 w 33"/>
                <a:gd name="T13" fmla="*/ 33 h 34"/>
                <a:gd name="T14" fmla="*/ 3 w 33"/>
                <a:gd name="T15" fmla="*/ 32 h 34"/>
                <a:gd name="T16" fmla="*/ 6 w 33"/>
                <a:gd name="T17" fmla="*/ 28 h 34"/>
                <a:gd name="T18" fmla="*/ 16 w 33"/>
                <a:gd name="T19" fmla="*/ 2 h 34"/>
                <a:gd name="T20" fmla="*/ 17 w 33"/>
                <a:gd name="T21" fmla="*/ 0 h 34"/>
                <a:gd name="T22" fmla="*/ 18 w 33"/>
                <a:gd name="T23" fmla="*/ 3 h 34"/>
                <a:gd name="T24" fmla="*/ 28 w 33"/>
                <a:gd name="T25" fmla="*/ 27 h 34"/>
                <a:gd name="T26" fmla="*/ 31 w 33"/>
                <a:gd name="T27" fmla="*/ 32 h 34"/>
                <a:gd name="T28" fmla="*/ 33 w 33"/>
                <a:gd name="T29" fmla="*/ 33 h 34"/>
                <a:gd name="T30" fmla="*/ 32 w 33"/>
                <a:gd name="T31" fmla="*/ 33 h 34"/>
                <a:gd name="T32" fmla="*/ 27 w 33"/>
                <a:gd name="T33" fmla="*/ 33 h 34"/>
                <a:gd name="T34" fmla="*/ 20 w 33"/>
                <a:gd name="T35" fmla="*/ 33 h 34"/>
                <a:gd name="T36" fmla="*/ 19 w 33"/>
                <a:gd name="T37" fmla="*/ 33 h 34"/>
                <a:gd name="T38" fmla="*/ 21 w 33"/>
                <a:gd name="T39" fmla="*/ 32 h 34"/>
                <a:gd name="T40" fmla="*/ 23 w 33"/>
                <a:gd name="T41" fmla="*/ 31 h 34"/>
                <a:gd name="T42" fmla="*/ 22 w 33"/>
                <a:gd name="T43" fmla="*/ 28 h 34"/>
                <a:gd name="T44" fmla="*/ 20 w 33"/>
                <a:gd name="T45" fmla="*/ 22 h 34"/>
                <a:gd name="T46" fmla="*/ 19 w 33"/>
                <a:gd name="T47" fmla="*/ 21 h 34"/>
                <a:gd name="T48" fmla="*/ 11 w 33"/>
                <a:gd name="T49" fmla="*/ 21 h 34"/>
                <a:gd name="T50" fmla="*/ 10 w 33"/>
                <a:gd name="T51" fmla="*/ 22 h 34"/>
                <a:gd name="T52" fmla="*/ 9 w 33"/>
                <a:gd name="T53" fmla="*/ 26 h 34"/>
                <a:gd name="T54" fmla="*/ 8 w 33"/>
                <a:gd name="T55" fmla="*/ 30 h 34"/>
                <a:gd name="T56" fmla="*/ 11 w 33"/>
                <a:gd name="T57" fmla="*/ 19 h 34"/>
                <a:gd name="T58" fmla="*/ 12 w 33"/>
                <a:gd name="T59" fmla="*/ 20 h 34"/>
                <a:gd name="T60" fmla="*/ 18 w 33"/>
                <a:gd name="T61" fmla="*/ 20 h 34"/>
                <a:gd name="T62" fmla="*/ 19 w 33"/>
                <a:gd name="T63" fmla="*/ 19 h 34"/>
                <a:gd name="T64" fmla="*/ 19 w 33"/>
                <a:gd name="T65" fmla="*/ 19 h 34"/>
                <a:gd name="T66" fmla="*/ 15 w 33"/>
                <a:gd name="T67" fmla="*/ 10 h 34"/>
                <a:gd name="T68" fmla="*/ 15 w 33"/>
                <a:gd name="T69" fmla="*/ 9 h 34"/>
                <a:gd name="T70" fmla="*/ 15 w 33"/>
                <a:gd name="T71" fmla="*/ 10 h 34"/>
                <a:gd name="T72" fmla="*/ 12 w 33"/>
                <a:gd name="T73" fmla="*/ 19 h 34"/>
                <a:gd name="T74" fmla="*/ 11 w 33"/>
                <a:gd name="T7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34">
                  <a:moveTo>
                    <a:pt x="8" y="30"/>
                  </a:moveTo>
                  <a:cubicBezTo>
                    <a:pt x="8" y="31"/>
                    <a:pt x="9" y="32"/>
                    <a:pt x="10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0" y="34"/>
                    <a:pt x="8" y="33"/>
                    <a:pt x="6" y="33"/>
                  </a:cubicBezTo>
                  <a:cubicBezTo>
                    <a:pt x="4" y="33"/>
                    <a:pt x="2" y="33"/>
                    <a:pt x="1" y="33"/>
                  </a:cubicBezTo>
                  <a:cubicBezTo>
                    <a:pt x="1" y="33"/>
                    <a:pt x="0" y="33"/>
                    <a:pt x="0" y="33"/>
                  </a:cubicBezTo>
                  <a:cubicBezTo>
                    <a:pt x="0" y="32"/>
                    <a:pt x="2" y="32"/>
                    <a:pt x="3" y="32"/>
                  </a:cubicBezTo>
                  <a:cubicBezTo>
                    <a:pt x="4" y="31"/>
                    <a:pt x="5" y="30"/>
                    <a:pt x="6" y="2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0"/>
                    <a:pt x="17" y="0"/>
                  </a:cubicBezTo>
                  <a:cubicBezTo>
                    <a:pt x="18" y="0"/>
                    <a:pt x="18" y="1"/>
                    <a:pt x="18" y="3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2" y="32"/>
                    <a:pt x="33" y="32"/>
                    <a:pt x="33" y="33"/>
                  </a:cubicBezTo>
                  <a:cubicBezTo>
                    <a:pt x="33" y="33"/>
                    <a:pt x="33" y="33"/>
                    <a:pt x="32" y="33"/>
                  </a:cubicBezTo>
                  <a:cubicBezTo>
                    <a:pt x="31" y="33"/>
                    <a:pt x="29" y="33"/>
                    <a:pt x="27" y="33"/>
                  </a:cubicBezTo>
                  <a:cubicBezTo>
                    <a:pt x="23" y="33"/>
                    <a:pt x="21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2"/>
                    <a:pt x="20" y="32"/>
                    <a:pt x="21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0"/>
                    <a:pt x="23" y="29"/>
                    <a:pt x="22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1"/>
                    <a:pt x="19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2"/>
                    <a:pt x="10" y="22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8"/>
                    <a:pt x="8" y="30"/>
                    <a:pt x="8" y="30"/>
                  </a:cubicBezTo>
                  <a:close/>
                  <a:moveTo>
                    <a:pt x="11" y="19"/>
                  </a:moveTo>
                  <a:cubicBezTo>
                    <a:pt x="11" y="19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1" y="19"/>
                    <a:pt x="11" y="19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8"/>
            <p:cNvSpPr>
              <a:spLocks/>
            </p:cNvSpPr>
            <p:nvPr userDrawn="1"/>
          </p:nvSpPr>
          <p:spPr bwMode="black">
            <a:xfrm>
              <a:off x="7611321" y="4306224"/>
              <a:ext cx="82460" cy="104158"/>
            </a:xfrm>
            <a:custGeom>
              <a:avLst/>
              <a:gdLst>
                <a:gd name="T0" fmla="*/ 14 w 25"/>
                <a:gd name="T1" fmla="*/ 31 h 32"/>
                <a:gd name="T2" fmla="*/ 20 w 25"/>
                <a:gd name="T3" fmla="*/ 29 h 32"/>
                <a:gd name="T4" fmla="*/ 24 w 25"/>
                <a:gd name="T5" fmla="*/ 25 h 32"/>
                <a:gd name="T6" fmla="*/ 25 w 25"/>
                <a:gd name="T7" fmla="*/ 25 h 32"/>
                <a:gd name="T8" fmla="*/ 25 w 25"/>
                <a:gd name="T9" fmla="*/ 26 h 32"/>
                <a:gd name="T10" fmla="*/ 24 w 25"/>
                <a:gd name="T11" fmla="*/ 31 h 32"/>
                <a:gd name="T12" fmla="*/ 23 w 25"/>
                <a:gd name="T13" fmla="*/ 32 h 32"/>
                <a:gd name="T14" fmla="*/ 7 w 25"/>
                <a:gd name="T15" fmla="*/ 32 h 32"/>
                <a:gd name="T16" fmla="*/ 1 w 25"/>
                <a:gd name="T17" fmla="*/ 32 h 32"/>
                <a:gd name="T18" fmla="*/ 0 w 25"/>
                <a:gd name="T19" fmla="*/ 31 h 32"/>
                <a:gd name="T20" fmla="*/ 2 w 25"/>
                <a:gd name="T21" fmla="*/ 31 h 32"/>
                <a:gd name="T22" fmla="*/ 4 w 25"/>
                <a:gd name="T23" fmla="*/ 28 h 32"/>
                <a:gd name="T24" fmla="*/ 4 w 25"/>
                <a:gd name="T25" fmla="*/ 4 h 32"/>
                <a:gd name="T26" fmla="*/ 3 w 25"/>
                <a:gd name="T27" fmla="*/ 2 h 32"/>
                <a:gd name="T28" fmla="*/ 0 w 25"/>
                <a:gd name="T29" fmla="*/ 1 h 32"/>
                <a:gd name="T30" fmla="*/ 1 w 25"/>
                <a:gd name="T31" fmla="*/ 0 h 32"/>
                <a:gd name="T32" fmla="*/ 7 w 25"/>
                <a:gd name="T33" fmla="*/ 1 h 32"/>
                <a:gd name="T34" fmla="*/ 14 w 25"/>
                <a:gd name="T35" fmla="*/ 0 h 32"/>
                <a:gd name="T36" fmla="*/ 14 w 25"/>
                <a:gd name="T37" fmla="*/ 1 h 32"/>
                <a:gd name="T38" fmla="*/ 12 w 25"/>
                <a:gd name="T39" fmla="*/ 2 h 32"/>
                <a:gd name="T40" fmla="*/ 10 w 25"/>
                <a:gd name="T41" fmla="*/ 4 h 32"/>
                <a:gd name="T42" fmla="*/ 10 w 25"/>
                <a:gd name="T43" fmla="*/ 28 h 32"/>
                <a:gd name="T44" fmla="*/ 14 w 25"/>
                <a:gd name="T4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32">
                  <a:moveTo>
                    <a:pt x="14" y="31"/>
                  </a:moveTo>
                  <a:cubicBezTo>
                    <a:pt x="17" y="31"/>
                    <a:pt x="19" y="30"/>
                    <a:pt x="20" y="29"/>
                  </a:cubicBezTo>
                  <a:cubicBezTo>
                    <a:pt x="22" y="26"/>
                    <a:pt x="23" y="25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6"/>
                    <a:pt x="25" y="26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0" y="32"/>
                    <a:pt x="14" y="32"/>
                    <a:pt x="7" y="32"/>
                  </a:cubicBezTo>
                  <a:cubicBezTo>
                    <a:pt x="4" y="32"/>
                    <a:pt x="2" y="32"/>
                    <a:pt x="1" y="32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31"/>
                    <a:pt x="1" y="31"/>
                    <a:pt x="2" y="31"/>
                  </a:cubicBezTo>
                  <a:cubicBezTo>
                    <a:pt x="4" y="30"/>
                    <a:pt x="4" y="30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4" y="1"/>
                    <a:pt x="7" y="1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0" y="2"/>
                    <a:pt x="10" y="2"/>
                    <a:pt x="10" y="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0"/>
                    <a:pt x="11" y="31"/>
                    <a:pt x="14" y="31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9"/>
            <p:cNvSpPr>
              <a:spLocks noEditPoints="1"/>
            </p:cNvSpPr>
            <p:nvPr userDrawn="1"/>
          </p:nvSpPr>
          <p:spPr bwMode="black">
            <a:xfrm>
              <a:off x="7698119" y="4306224"/>
              <a:ext cx="39061" cy="108500"/>
            </a:xfrm>
            <a:custGeom>
              <a:avLst/>
              <a:gdLst>
                <a:gd name="T0" fmla="*/ 10 w 12"/>
                <a:gd name="T1" fmla="*/ 31 h 33"/>
                <a:gd name="T2" fmla="*/ 12 w 12"/>
                <a:gd name="T3" fmla="*/ 32 h 33"/>
                <a:gd name="T4" fmla="*/ 11 w 12"/>
                <a:gd name="T5" fmla="*/ 33 h 33"/>
                <a:gd name="T6" fmla="*/ 6 w 12"/>
                <a:gd name="T7" fmla="*/ 32 h 33"/>
                <a:gd name="T8" fmla="*/ 1 w 12"/>
                <a:gd name="T9" fmla="*/ 33 h 33"/>
                <a:gd name="T10" fmla="*/ 0 w 12"/>
                <a:gd name="T11" fmla="*/ 32 h 33"/>
                <a:gd name="T12" fmla="*/ 2 w 12"/>
                <a:gd name="T13" fmla="*/ 31 h 33"/>
                <a:gd name="T14" fmla="*/ 3 w 12"/>
                <a:gd name="T15" fmla="*/ 29 h 33"/>
                <a:gd name="T16" fmla="*/ 3 w 12"/>
                <a:gd name="T17" fmla="*/ 17 h 33"/>
                <a:gd name="T18" fmla="*/ 2 w 12"/>
                <a:gd name="T19" fmla="*/ 14 h 33"/>
                <a:gd name="T20" fmla="*/ 1 w 12"/>
                <a:gd name="T21" fmla="*/ 13 h 33"/>
                <a:gd name="T22" fmla="*/ 4 w 12"/>
                <a:gd name="T23" fmla="*/ 11 h 33"/>
                <a:gd name="T24" fmla="*/ 8 w 12"/>
                <a:gd name="T25" fmla="*/ 9 h 33"/>
                <a:gd name="T26" fmla="*/ 9 w 12"/>
                <a:gd name="T27" fmla="*/ 10 h 33"/>
                <a:gd name="T28" fmla="*/ 9 w 12"/>
                <a:gd name="T29" fmla="*/ 29 h 33"/>
                <a:gd name="T30" fmla="*/ 10 w 12"/>
                <a:gd name="T31" fmla="*/ 31 h 33"/>
                <a:gd name="T32" fmla="*/ 6 w 12"/>
                <a:gd name="T33" fmla="*/ 6 h 33"/>
                <a:gd name="T34" fmla="*/ 3 w 12"/>
                <a:gd name="T35" fmla="*/ 3 h 33"/>
                <a:gd name="T36" fmla="*/ 6 w 12"/>
                <a:gd name="T37" fmla="*/ 0 h 33"/>
                <a:gd name="T38" fmla="*/ 9 w 12"/>
                <a:gd name="T39" fmla="*/ 3 h 33"/>
                <a:gd name="T40" fmla="*/ 6 w 12"/>
                <a:gd name="T4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3">
                  <a:moveTo>
                    <a:pt x="10" y="31"/>
                  </a:moveTo>
                  <a:cubicBezTo>
                    <a:pt x="11" y="31"/>
                    <a:pt x="12" y="31"/>
                    <a:pt x="12" y="32"/>
                  </a:cubicBezTo>
                  <a:cubicBezTo>
                    <a:pt x="12" y="32"/>
                    <a:pt x="12" y="33"/>
                    <a:pt x="11" y="33"/>
                  </a:cubicBezTo>
                  <a:cubicBezTo>
                    <a:pt x="10" y="33"/>
                    <a:pt x="8" y="32"/>
                    <a:pt x="6" y="32"/>
                  </a:cubicBezTo>
                  <a:cubicBezTo>
                    <a:pt x="4" y="32"/>
                    <a:pt x="2" y="33"/>
                    <a:pt x="1" y="33"/>
                  </a:cubicBezTo>
                  <a:cubicBezTo>
                    <a:pt x="1" y="33"/>
                    <a:pt x="0" y="32"/>
                    <a:pt x="0" y="32"/>
                  </a:cubicBezTo>
                  <a:cubicBezTo>
                    <a:pt x="0" y="31"/>
                    <a:pt x="1" y="31"/>
                    <a:pt x="2" y="31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5"/>
                    <a:pt x="3" y="15"/>
                    <a:pt x="2" y="14"/>
                  </a:cubicBezTo>
                  <a:cubicBezTo>
                    <a:pt x="2" y="14"/>
                    <a:pt x="1" y="14"/>
                    <a:pt x="1" y="13"/>
                  </a:cubicBezTo>
                  <a:cubicBezTo>
                    <a:pt x="1" y="13"/>
                    <a:pt x="2" y="12"/>
                    <a:pt x="4" y="11"/>
                  </a:cubicBezTo>
                  <a:cubicBezTo>
                    <a:pt x="6" y="10"/>
                    <a:pt x="7" y="9"/>
                    <a:pt x="8" y="9"/>
                  </a:cubicBezTo>
                  <a:cubicBezTo>
                    <a:pt x="8" y="9"/>
                    <a:pt x="9" y="9"/>
                    <a:pt x="9" y="1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10" y="31"/>
                  </a:cubicBezTo>
                  <a:close/>
                  <a:moveTo>
                    <a:pt x="6" y="6"/>
                  </a:moveTo>
                  <a:cubicBezTo>
                    <a:pt x="5" y="6"/>
                    <a:pt x="3" y="4"/>
                    <a:pt x="3" y="3"/>
                  </a:cubicBezTo>
                  <a:cubicBezTo>
                    <a:pt x="3" y="2"/>
                    <a:pt x="5" y="0"/>
                    <a:pt x="6" y="0"/>
                  </a:cubicBezTo>
                  <a:cubicBezTo>
                    <a:pt x="8" y="0"/>
                    <a:pt x="9" y="2"/>
                    <a:pt x="9" y="3"/>
                  </a:cubicBezTo>
                  <a:cubicBezTo>
                    <a:pt x="9" y="4"/>
                    <a:pt x="8" y="6"/>
                    <a:pt x="6" y="6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0"/>
            <p:cNvSpPr>
              <a:spLocks noEditPoints="1"/>
            </p:cNvSpPr>
            <p:nvPr userDrawn="1"/>
          </p:nvSpPr>
          <p:spPr bwMode="black">
            <a:xfrm>
              <a:off x="7741519" y="4297545"/>
              <a:ext cx="86799" cy="121518"/>
            </a:xfrm>
            <a:custGeom>
              <a:avLst/>
              <a:gdLst>
                <a:gd name="T0" fmla="*/ 2 w 27"/>
                <a:gd name="T1" fmla="*/ 4 h 37"/>
                <a:gd name="T2" fmla="*/ 0 w 27"/>
                <a:gd name="T3" fmla="*/ 3 h 37"/>
                <a:gd name="T4" fmla="*/ 3 w 27"/>
                <a:gd name="T5" fmla="*/ 2 h 37"/>
                <a:gd name="T6" fmla="*/ 8 w 27"/>
                <a:gd name="T7" fmla="*/ 0 h 37"/>
                <a:gd name="T8" fmla="*/ 8 w 27"/>
                <a:gd name="T9" fmla="*/ 1 h 37"/>
                <a:gd name="T10" fmla="*/ 8 w 27"/>
                <a:gd name="T11" fmla="*/ 4 h 37"/>
                <a:gd name="T12" fmla="*/ 8 w 27"/>
                <a:gd name="T13" fmla="*/ 15 h 37"/>
                <a:gd name="T14" fmla="*/ 8 w 27"/>
                <a:gd name="T15" fmla="*/ 16 h 37"/>
                <a:gd name="T16" fmla="*/ 9 w 27"/>
                <a:gd name="T17" fmla="*/ 16 h 37"/>
                <a:gd name="T18" fmla="*/ 10 w 27"/>
                <a:gd name="T19" fmla="*/ 15 h 37"/>
                <a:gd name="T20" fmla="*/ 17 w 27"/>
                <a:gd name="T21" fmla="*/ 12 h 37"/>
                <a:gd name="T22" fmla="*/ 27 w 27"/>
                <a:gd name="T23" fmla="*/ 24 h 37"/>
                <a:gd name="T24" fmla="*/ 14 w 27"/>
                <a:gd name="T25" fmla="*/ 36 h 37"/>
                <a:gd name="T26" fmla="*/ 6 w 27"/>
                <a:gd name="T27" fmla="*/ 35 h 37"/>
                <a:gd name="T28" fmla="*/ 3 w 27"/>
                <a:gd name="T29" fmla="*/ 37 h 37"/>
                <a:gd name="T30" fmla="*/ 2 w 27"/>
                <a:gd name="T31" fmla="*/ 36 h 37"/>
                <a:gd name="T32" fmla="*/ 3 w 27"/>
                <a:gd name="T33" fmla="*/ 28 h 37"/>
                <a:gd name="T34" fmla="*/ 3 w 27"/>
                <a:gd name="T35" fmla="*/ 6 h 37"/>
                <a:gd name="T36" fmla="*/ 2 w 27"/>
                <a:gd name="T37" fmla="*/ 4 h 37"/>
                <a:gd name="T38" fmla="*/ 8 w 27"/>
                <a:gd name="T39" fmla="*/ 30 h 37"/>
                <a:gd name="T40" fmla="*/ 13 w 27"/>
                <a:gd name="T41" fmla="*/ 35 h 37"/>
                <a:gd name="T42" fmla="*/ 22 w 27"/>
                <a:gd name="T43" fmla="*/ 25 h 37"/>
                <a:gd name="T44" fmla="*/ 13 w 27"/>
                <a:gd name="T45" fmla="*/ 15 h 37"/>
                <a:gd name="T46" fmla="*/ 8 w 27"/>
                <a:gd name="T47" fmla="*/ 23 h 37"/>
                <a:gd name="T48" fmla="*/ 8 w 27"/>
                <a:gd name="T4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37">
                  <a:moveTo>
                    <a:pt x="2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4" y="12"/>
                    <a:pt x="17" y="12"/>
                  </a:cubicBezTo>
                  <a:cubicBezTo>
                    <a:pt x="22" y="12"/>
                    <a:pt x="27" y="17"/>
                    <a:pt x="27" y="24"/>
                  </a:cubicBezTo>
                  <a:cubicBezTo>
                    <a:pt x="27" y="31"/>
                    <a:pt x="22" y="36"/>
                    <a:pt x="14" y="36"/>
                  </a:cubicBezTo>
                  <a:cubicBezTo>
                    <a:pt x="10" y="36"/>
                    <a:pt x="7" y="35"/>
                    <a:pt x="6" y="35"/>
                  </a:cubicBezTo>
                  <a:cubicBezTo>
                    <a:pt x="5" y="35"/>
                    <a:pt x="4" y="37"/>
                    <a:pt x="3" y="37"/>
                  </a:cubicBezTo>
                  <a:cubicBezTo>
                    <a:pt x="3" y="37"/>
                    <a:pt x="2" y="37"/>
                    <a:pt x="2" y="36"/>
                  </a:cubicBezTo>
                  <a:cubicBezTo>
                    <a:pt x="2" y="35"/>
                    <a:pt x="3" y="32"/>
                    <a:pt x="3" y="2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2" y="4"/>
                  </a:cubicBezTo>
                  <a:close/>
                  <a:moveTo>
                    <a:pt x="8" y="30"/>
                  </a:moveTo>
                  <a:cubicBezTo>
                    <a:pt x="8" y="33"/>
                    <a:pt x="10" y="35"/>
                    <a:pt x="13" y="35"/>
                  </a:cubicBezTo>
                  <a:cubicBezTo>
                    <a:pt x="18" y="35"/>
                    <a:pt x="22" y="31"/>
                    <a:pt x="22" y="25"/>
                  </a:cubicBezTo>
                  <a:cubicBezTo>
                    <a:pt x="22" y="19"/>
                    <a:pt x="18" y="15"/>
                    <a:pt x="13" y="15"/>
                  </a:cubicBezTo>
                  <a:cubicBezTo>
                    <a:pt x="9" y="15"/>
                    <a:pt x="8" y="18"/>
                    <a:pt x="8" y="23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"/>
            <p:cNvSpPr>
              <a:spLocks noEditPoints="1"/>
            </p:cNvSpPr>
            <p:nvPr userDrawn="1"/>
          </p:nvSpPr>
          <p:spPr bwMode="black">
            <a:xfrm>
              <a:off x="7841339" y="4336603"/>
              <a:ext cx="73780" cy="78119"/>
            </a:xfrm>
            <a:custGeom>
              <a:avLst/>
              <a:gdLst>
                <a:gd name="T0" fmla="*/ 15 w 23"/>
                <a:gd name="T1" fmla="*/ 21 h 24"/>
                <a:gd name="T2" fmla="*/ 22 w 23"/>
                <a:gd name="T3" fmla="*/ 18 h 24"/>
                <a:gd name="T4" fmla="*/ 22 w 23"/>
                <a:gd name="T5" fmla="*/ 19 h 24"/>
                <a:gd name="T6" fmla="*/ 21 w 23"/>
                <a:gd name="T7" fmla="*/ 21 h 24"/>
                <a:gd name="T8" fmla="*/ 12 w 23"/>
                <a:gd name="T9" fmla="*/ 24 h 24"/>
                <a:gd name="T10" fmla="*/ 0 w 23"/>
                <a:gd name="T11" fmla="*/ 12 h 24"/>
                <a:gd name="T12" fmla="*/ 12 w 23"/>
                <a:gd name="T13" fmla="*/ 0 h 24"/>
                <a:gd name="T14" fmla="*/ 23 w 23"/>
                <a:gd name="T15" fmla="*/ 8 h 24"/>
                <a:gd name="T16" fmla="*/ 20 w 23"/>
                <a:gd name="T17" fmla="*/ 9 h 24"/>
                <a:gd name="T18" fmla="*/ 6 w 23"/>
                <a:gd name="T19" fmla="*/ 9 h 24"/>
                <a:gd name="T20" fmla="*/ 6 w 23"/>
                <a:gd name="T21" fmla="*/ 10 h 24"/>
                <a:gd name="T22" fmla="*/ 6 w 23"/>
                <a:gd name="T23" fmla="*/ 11 h 24"/>
                <a:gd name="T24" fmla="*/ 15 w 23"/>
                <a:gd name="T25" fmla="*/ 21 h 24"/>
                <a:gd name="T26" fmla="*/ 17 w 23"/>
                <a:gd name="T27" fmla="*/ 5 h 24"/>
                <a:gd name="T28" fmla="*/ 12 w 23"/>
                <a:gd name="T29" fmla="*/ 1 h 24"/>
                <a:gd name="T30" fmla="*/ 6 w 23"/>
                <a:gd name="T31" fmla="*/ 6 h 24"/>
                <a:gd name="T32" fmla="*/ 6 w 23"/>
                <a:gd name="T33" fmla="*/ 7 h 24"/>
                <a:gd name="T34" fmla="*/ 6 w 23"/>
                <a:gd name="T35" fmla="*/ 7 h 24"/>
                <a:gd name="T36" fmla="*/ 7 w 23"/>
                <a:gd name="T37" fmla="*/ 7 h 24"/>
                <a:gd name="T38" fmla="*/ 11 w 23"/>
                <a:gd name="T39" fmla="*/ 7 h 24"/>
                <a:gd name="T40" fmla="*/ 17 w 23"/>
                <a:gd name="T4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5" y="21"/>
                  </a:moveTo>
                  <a:cubicBezTo>
                    <a:pt x="19" y="21"/>
                    <a:pt x="22" y="18"/>
                    <a:pt x="22" y="18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2" y="19"/>
                    <a:pt x="22" y="20"/>
                    <a:pt x="21" y="21"/>
                  </a:cubicBezTo>
                  <a:cubicBezTo>
                    <a:pt x="19" y="23"/>
                    <a:pt x="15" y="24"/>
                    <a:pt x="12" y="24"/>
                  </a:cubicBezTo>
                  <a:cubicBezTo>
                    <a:pt x="5" y="24"/>
                    <a:pt x="0" y="20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3" y="4"/>
                    <a:pt x="23" y="8"/>
                  </a:cubicBezTo>
                  <a:cubicBezTo>
                    <a:pt x="23" y="9"/>
                    <a:pt x="22" y="9"/>
                    <a:pt x="20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7"/>
                    <a:pt x="9" y="21"/>
                    <a:pt x="15" y="21"/>
                  </a:cubicBezTo>
                  <a:close/>
                  <a:moveTo>
                    <a:pt x="17" y="5"/>
                  </a:moveTo>
                  <a:cubicBezTo>
                    <a:pt x="17" y="3"/>
                    <a:pt x="15" y="1"/>
                    <a:pt x="12" y="1"/>
                  </a:cubicBezTo>
                  <a:cubicBezTo>
                    <a:pt x="9" y="1"/>
                    <a:pt x="7" y="3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5" y="7"/>
                    <a:pt x="17" y="7"/>
                    <a:pt x="17" y="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2"/>
            <p:cNvSpPr>
              <a:spLocks/>
            </p:cNvSpPr>
            <p:nvPr userDrawn="1"/>
          </p:nvSpPr>
          <p:spPr bwMode="black">
            <a:xfrm>
              <a:off x="7923796" y="4336603"/>
              <a:ext cx="65100" cy="78119"/>
            </a:xfrm>
            <a:custGeom>
              <a:avLst/>
              <a:gdLst>
                <a:gd name="T0" fmla="*/ 9 w 20"/>
                <a:gd name="T1" fmla="*/ 3 h 24"/>
                <a:gd name="T2" fmla="*/ 10 w 20"/>
                <a:gd name="T3" fmla="*/ 3 h 24"/>
                <a:gd name="T4" fmla="*/ 11 w 20"/>
                <a:gd name="T5" fmla="*/ 2 h 24"/>
                <a:gd name="T6" fmla="*/ 15 w 20"/>
                <a:gd name="T7" fmla="*/ 0 h 24"/>
                <a:gd name="T8" fmla="*/ 20 w 20"/>
                <a:gd name="T9" fmla="*/ 4 h 24"/>
                <a:gd name="T10" fmla="*/ 17 w 20"/>
                <a:gd name="T11" fmla="*/ 6 h 24"/>
                <a:gd name="T12" fmla="*/ 12 w 20"/>
                <a:gd name="T13" fmla="*/ 4 h 24"/>
                <a:gd name="T14" fmla="*/ 9 w 20"/>
                <a:gd name="T15" fmla="*/ 8 h 24"/>
                <a:gd name="T16" fmla="*/ 9 w 20"/>
                <a:gd name="T17" fmla="*/ 19 h 24"/>
                <a:gd name="T18" fmla="*/ 11 w 20"/>
                <a:gd name="T19" fmla="*/ 22 h 24"/>
                <a:gd name="T20" fmla="*/ 14 w 20"/>
                <a:gd name="T21" fmla="*/ 23 h 24"/>
                <a:gd name="T22" fmla="*/ 13 w 20"/>
                <a:gd name="T23" fmla="*/ 24 h 24"/>
                <a:gd name="T24" fmla="*/ 7 w 20"/>
                <a:gd name="T25" fmla="*/ 23 h 24"/>
                <a:gd name="T26" fmla="*/ 1 w 20"/>
                <a:gd name="T27" fmla="*/ 24 h 24"/>
                <a:gd name="T28" fmla="*/ 0 w 20"/>
                <a:gd name="T29" fmla="*/ 23 h 24"/>
                <a:gd name="T30" fmla="*/ 3 w 20"/>
                <a:gd name="T31" fmla="*/ 22 h 24"/>
                <a:gd name="T32" fmla="*/ 4 w 20"/>
                <a:gd name="T33" fmla="*/ 19 h 24"/>
                <a:gd name="T34" fmla="*/ 4 w 20"/>
                <a:gd name="T35" fmla="*/ 8 h 24"/>
                <a:gd name="T36" fmla="*/ 4 w 20"/>
                <a:gd name="T37" fmla="*/ 7 h 24"/>
                <a:gd name="T38" fmla="*/ 3 w 20"/>
                <a:gd name="T39" fmla="*/ 5 h 24"/>
                <a:gd name="T40" fmla="*/ 1 w 20"/>
                <a:gd name="T41" fmla="*/ 4 h 24"/>
                <a:gd name="T42" fmla="*/ 4 w 20"/>
                <a:gd name="T43" fmla="*/ 2 h 24"/>
                <a:gd name="T44" fmla="*/ 8 w 20"/>
                <a:gd name="T45" fmla="*/ 0 h 24"/>
                <a:gd name="T46" fmla="*/ 9 w 20"/>
                <a:gd name="T47" fmla="*/ 1 h 24"/>
                <a:gd name="T48" fmla="*/ 9 w 20"/>
                <a:gd name="T49" fmla="*/ 3 h 24"/>
                <a:gd name="T50" fmla="*/ 9 w 20"/>
                <a:gd name="T51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4">
                  <a:moveTo>
                    <a:pt x="9" y="3"/>
                  </a:moveTo>
                  <a:cubicBezTo>
                    <a:pt x="9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4" y="0"/>
                    <a:pt x="15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5"/>
                    <a:pt x="18" y="6"/>
                    <a:pt x="17" y="6"/>
                  </a:cubicBezTo>
                  <a:cubicBezTo>
                    <a:pt x="14" y="6"/>
                    <a:pt x="13" y="4"/>
                    <a:pt x="12" y="4"/>
                  </a:cubicBezTo>
                  <a:cubicBezTo>
                    <a:pt x="10" y="4"/>
                    <a:pt x="9" y="5"/>
                    <a:pt x="9" y="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3"/>
                    <a:pt x="13" y="24"/>
                    <a:pt x="13" y="24"/>
                  </a:cubicBezTo>
                  <a:cubicBezTo>
                    <a:pt x="11" y="24"/>
                    <a:pt x="9" y="23"/>
                    <a:pt x="7" y="23"/>
                  </a:cubicBezTo>
                  <a:cubicBezTo>
                    <a:pt x="4" y="23"/>
                    <a:pt x="3" y="24"/>
                    <a:pt x="1" y="24"/>
                  </a:cubicBezTo>
                  <a:cubicBezTo>
                    <a:pt x="1" y="24"/>
                    <a:pt x="0" y="23"/>
                    <a:pt x="0" y="23"/>
                  </a:cubicBezTo>
                  <a:cubicBezTo>
                    <a:pt x="0" y="22"/>
                    <a:pt x="1" y="22"/>
                    <a:pt x="3" y="22"/>
                  </a:cubicBezTo>
                  <a:cubicBezTo>
                    <a:pt x="4" y="21"/>
                    <a:pt x="4" y="21"/>
                    <a:pt x="4" y="1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4" y="6"/>
                    <a:pt x="4" y="6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1" y="4"/>
                    <a:pt x="2" y="4"/>
                    <a:pt x="4" y="2"/>
                  </a:cubicBezTo>
                  <a:cubicBezTo>
                    <a:pt x="7" y="1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3"/>
            <p:cNvSpPr>
              <a:spLocks/>
            </p:cNvSpPr>
            <p:nvPr userDrawn="1"/>
          </p:nvSpPr>
          <p:spPr bwMode="black">
            <a:xfrm>
              <a:off x="7988896" y="4323584"/>
              <a:ext cx="47741" cy="91140"/>
            </a:xfrm>
            <a:custGeom>
              <a:avLst/>
              <a:gdLst>
                <a:gd name="T0" fmla="*/ 2 w 15"/>
                <a:gd name="T1" fmla="*/ 7 h 28"/>
                <a:gd name="T2" fmla="*/ 1 w 15"/>
                <a:gd name="T3" fmla="*/ 7 h 28"/>
                <a:gd name="T4" fmla="*/ 0 w 15"/>
                <a:gd name="T5" fmla="*/ 7 h 28"/>
                <a:gd name="T6" fmla="*/ 4 w 15"/>
                <a:gd name="T7" fmla="*/ 3 h 28"/>
                <a:gd name="T8" fmla="*/ 8 w 15"/>
                <a:gd name="T9" fmla="*/ 0 h 28"/>
                <a:gd name="T10" fmla="*/ 8 w 15"/>
                <a:gd name="T11" fmla="*/ 1 h 28"/>
                <a:gd name="T12" fmla="*/ 8 w 15"/>
                <a:gd name="T13" fmla="*/ 4 h 28"/>
                <a:gd name="T14" fmla="*/ 9 w 15"/>
                <a:gd name="T15" fmla="*/ 5 h 28"/>
                <a:gd name="T16" fmla="*/ 14 w 15"/>
                <a:gd name="T17" fmla="*/ 5 h 28"/>
                <a:gd name="T18" fmla="*/ 15 w 15"/>
                <a:gd name="T19" fmla="*/ 5 h 28"/>
                <a:gd name="T20" fmla="*/ 15 w 15"/>
                <a:gd name="T21" fmla="*/ 6 h 28"/>
                <a:gd name="T22" fmla="*/ 15 w 15"/>
                <a:gd name="T23" fmla="*/ 6 h 28"/>
                <a:gd name="T24" fmla="*/ 14 w 15"/>
                <a:gd name="T25" fmla="*/ 7 h 28"/>
                <a:gd name="T26" fmla="*/ 9 w 15"/>
                <a:gd name="T27" fmla="*/ 7 h 28"/>
                <a:gd name="T28" fmla="*/ 8 w 15"/>
                <a:gd name="T29" fmla="*/ 8 h 28"/>
                <a:gd name="T30" fmla="*/ 8 w 15"/>
                <a:gd name="T31" fmla="*/ 20 h 28"/>
                <a:gd name="T32" fmla="*/ 11 w 15"/>
                <a:gd name="T33" fmla="*/ 25 h 28"/>
                <a:gd name="T34" fmla="*/ 15 w 15"/>
                <a:gd name="T35" fmla="*/ 24 h 28"/>
                <a:gd name="T36" fmla="*/ 15 w 15"/>
                <a:gd name="T37" fmla="*/ 25 h 28"/>
                <a:gd name="T38" fmla="*/ 8 w 15"/>
                <a:gd name="T39" fmla="*/ 28 h 28"/>
                <a:gd name="T40" fmla="*/ 3 w 15"/>
                <a:gd name="T41" fmla="*/ 21 h 28"/>
                <a:gd name="T42" fmla="*/ 3 w 15"/>
                <a:gd name="T43" fmla="*/ 20 h 28"/>
                <a:gd name="T44" fmla="*/ 3 w 15"/>
                <a:gd name="T45" fmla="*/ 9 h 28"/>
                <a:gd name="T46" fmla="*/ 2 w 15"/>
                <a:gd name="T4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8">
                  <a:moveTo>
                    <a:pt x="2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2" y="5"/>
                    <a:pt x="4" y="3"/>
                  </a:cubicBezTo>
                  <a:cubicBezTo>
                    <a:pt x="6" y="2"/>
                    <a:pt x="7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4"/>
                    <a:pt x="9" y="25"/>
                    <a:pt x="11" y="25"/>
                  </a:cubicBezTo>
                  <a:cubicBezTo>
                    <a:pt x="13" y="25"/>
                    <a:pt x="14" y="24"/>
                    <a:pt x="15" y="24"/>
                  </a:cubicBezTo>
                  <a:cubicBezTo>
                    <a:pt x="15" y="24"/>
                    <a:pt x="15" y="24"/>
                    <a:pt x="15" y="25"/>
                  </a:cubicBezTo>
                  <a:cubicBezTo>
                    <a:pt x="15" y="26"/>
                    <a:pt x="12" y="28"/>
                    <a:pt x="8" y="28"/>
                  </a:cubicBezTo>
                  <a:cubicBezTo>
                    <a:pt x="4" y="28"/>
                    <a:pt x="3" y="26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4"/>
            <p:cNvSpPr>
              <a:spLocks/>
            </p:cNvSpPr>
            <p:nvPr userDrawn="1"/>
          </p:nvSpPr>
          <p:spPr bwMode="black">
            <a:xfrm>
              <a:off x="8040976" y="4340944"/>
              <a:ext cx="91140" cy="108500"/>
            </a:xfrm>
            <a:custGeom>
              <a:avLst/>
              <a:gdLst>
                <a:gd name="T0" fmla="*/ 20 w 27"/>
                <a:gd name="T1" fmla="*/ 3 h 33"/>
                <a:gd name="T2" fmla="*/ 19 w 27"/>
                <a:gd name="T3" fmla="*/ 2 h 33"/>
                <a:gd name="T4" fmla="*/ 17 w 27"/>
                <a:gd name="T5" fmla="*/ 1 h 33"/>
                <a:gd name="T6" fmla="*/ 17 w 27"/>
                <a:gd name="T7" fmla="*/ 0 h 33"/>
                <a:gd name="T8" fmla="*/ 22 w 27"/>
                <a:gd name="T9" fmla="*/ 0 h 33"/>
                <a:gd name="T10" fmla="*/ 26 w 27"/>
                <a:gd name="T11" fmla="*/ 0 h 33"/>
                <a:gd name="T12" fmla="*/ 27 w 27"/>
                <a:gd name="T13" fmla="*/ 1 h 33"/>
                <a:gd name="T14" fmla="*/ 25 w 27"/>
                <a:gd name="T15" fmla="*/ 2 h 33"/>
                <a:gd name="T16" fmla="*/ 22 w 27"/>
                <a:gd name="T17" fmla="*/ 4 h 33"/>
                <a:gd name="T18" fmla="*/ 17 w 27"/>
                <a:gd name="T19" fmla="*/ 15 h 33"/>
                <a:gd name="T20" fmla="*/ 10 w 27"/>
                <a:gd name="T21" fmla="*/ 31 h 33"/>
                <a:gd name="T22" fmla="*/ 7 w 27"/>
                <a:gd name="T23" fmla="*/ 33 h 33"/>
                <a:gd name="T24" fmla="*/ 4 w 27"/>
                <a:gd name="T25" fmla="*/ 32 h 33"/>
                <a:gd name="T26" fmla="*/ 7 w 27"/>
                <a:gd name="T27" fmla="*/ 29 h 33"/>
                <a:gd name="T28" fmla="*/ 7 w 27"/>
                <a:gd name="T29" fmla="*/ 29 h 33"/>
                <a:gd name="T30" fmla="*/ 10 w 27"/>
                <a:gd name="T31" fmla="*/ 27 h 33"/>
                <a:gd name="T32" fmla="*/ 11 w 27"/>
                <a:gd name="T33" fmla="*/ 24 h 33"/>
                <a:gd name="T34" fmla="*/ 12 w 27"/>
                <a:gd name="T35" fmla="*/ 23 h 33"/>
                <a:gd name="T36" fmla="*/ 11 w 27"/>
                <a:gd name="T37" fmla="*/ 19 h 33"/>
                <a:gd name="T38" fmla="*/ 6 w 27"/>
                <a:gd name="T39" fmla="*/ 7 h 33"/>
                <a:gd name="T40" fmla="*/ 3 w 27"/>
                <a:gd name="T41" fmla="*/ 2 h 33"/>
                <a:gd name="T42" fmla="*/ 0 w 27"/>
                <a:gd name="T43" fmla="*/ 1 h 33"/>
                <a:gd name="T44" fmla="*/ 1 w 27"/>
                <a:gd name="T45" fmla="*/ 0 h 33"/>
                <a:gd name="T46" fmla="*/ 7 w 27"/>
                <a:gd name="T47" fmla="*/ 0 h 33"/>
                <a:gd name="T48" fmla="*/ 12 w 27"/>
                <a:gd name="T49" fmla="*/ 0 h 33"/>
                <a:gd name="T50" fmla="*/ 13 w 27"/>
                <a:gd name="T51" fmla="*/ 1 h 33"/>
                <a:gd name="T52" fmla="*/ 12 w 27"/>
                <a:gd name="T53" fmla="*/ 1 h 33"/>
                <a:gd name="T54" fmla="*/ 10 w 27"/>
                <a:gd name="T55" fmla="*/ 2 h 33"/>
                <a:gd name="T56" fmla="*/ 11 w 27"/>
                <a:gd name="T57" fmla="*/ 5 h 33"/>
                <a:gd name="T58" fmla="*/ 14 w 27"/>
                <a:gd name="T59" fmla="*/ 15 h 33"/>
                <a:gd name="T60" fmla="*/ 15 w 27"/>
                <a:gd name="T61" fmla="*/ 15 h 33"/>
                <a:gd name="T62" fmla="*/ 15 w 27"/>
                <a:gd name="T63" fmla="*/ 15 h 33"/>
                <a:gd name="T64" fmla="*/ 19 w 27"/>
                <a:gd name="T65" fmla="*/ 6 h 33"/>
                <a:gd name="T66" fmla="*/ 20 w 27"/>
                <a:gd name="T6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33">
                  <a:moveTo>
                    <a:pt x="20" y="3"/>
                  </a:moveTo>
                  <a:cubicBezTo>
                    <a:pt x="20" y="2"/>
                    <a:pt x="20" y="2"/>
                    <a:pt x="19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2" y="0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6" y="1"/>
                    <a:pt x="25" y="2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3" y="24"/>
                    <a:pt x="11" y="30"/>
                    <a:pt x="10" y="31"/>
                  </a:cubicBezTo>
                  <a:cubicBezTo>
                    <a:pt x="10" y="33"/>
                    <a:pt x="9" y="33"/>
                    <a:pt x="7" y="33"/>
                  </a:cubicBezTo>
                  <a:cubicBezTo>
                    <a:pt x="5" y="33"/>
                    <a:pt x="4" y="33"/>
                    <a:pt x="4" y="32"/>
                  </a:cubicBezTo>
                  <a:cubicBezTo>
                    <a:pt x="4" y="30"/>
                    <a:pt x="5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9" y="29"/>
                    <a:pt x="10" y="27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3"/>
                    <a:pt x="12" y="23"/>
                  </a:cubicBezTo>
                  <a:cubicBezTo>
                    <a:pt x="12" y="22"/>
                    <a:pt x="12" y="21"/>
                    <a:pt x="11" y="1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4"/>
                    <a:pt x="4" y="2"/>
                    <a:pt x="3" y="2"/>
                  </a:cubicBez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10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4"/>
                    <a:pt x="20" y="3"/>
                    <a:pt x="20" y="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5"/>
            <p:cNvSpPr>
              <a:spLocks/>
            </p:cNvSpPr>
            <p:nvPr userDrawn="1"/>
          </p:nvSpPr>
          <p:spPr bwMode="black">
            <a:xfrm>
              <a:off x="8179853" y="4306224"/>
              <a:ext cx="134539" cy="104158"/>
            </a:xfrm>
            <a:custGeom>
              <a:avLst/>
              <a:gdLst>
                <a:gd name="T0" fmla="*/ 8 w 40"/>
                <a:gd name="T1" fmla="*/ 7 h 32"/>
                <a:gd name="T2" fmla="*/ 7 w 40"/>
                <a:gd name="T3" fmla="*/ 8 h 32"/>
                <a:gd name="T4" fmla="*/ 6 w 40"/>
                <a:gd name="T5" fmla="*/ 23 h 32"/>
                <a:gd name="T6" fmla="*/ 6 w 40"/>
                <a:gd name="T7" fmla="*/ 26 h 32"/>
                <a:gd name="T8" fmla="*/ 9 w 40"/>
                <a:gd name="T9" fmla="*/ 31 h 32"/>
                <a:gd name="T10" fmla="*/ 10 w 40"/>
                <a:gd name="T11" fmla="*/ 31 h 32"/>
                <a:gd name="T12" fmla="*/ 11 w 40"/>
                <a:gd name="T13" fmla="*/ 32 h 32"/>
                <a:gd name="T14" fmla="*/ 9 w 40"/>
                <a:gd name="T15" fmla="*/ 32 h 32"/>
                <a:gd name="T16" fmla="*/ 5 w 40"/>
                <a:gd name="T17" fmla="*/ 32 h 32"/>
                <a:gd name="T18" fmla="*/ 1 w 40"/>
                <a:gd name="T19" fmla="*/ 32 h 32"/>
                <a:gd name="T20" fmla="*/ 0 w 40"/>
                <a:gd name="T21" fmla="*/ 32 h 32"/>
                <a:gd name="T22" fmla="*/ 1 w 40"/>
                <a:gd name="T23" fmla="*/ 31 h 32"/>
                <a:gd name="T24" fmla="*/ 2 w 40"/>
                <a:gd name="T25" fmla="*/ 31 h 32"/>
                <a:gd name="T26" fmla="*/ 4 w 40"/>
                <a:gd name="T27" fmla="*/ 23 h 32"/>
                <a:gd name="T28" fmla="*/ 5 w 40"/>
                <a:gd name="T29" fmla="*/ 5 h 32"/>
                <a:gd name="T30" fmla="*/ 5 w 40"/>
                <a:gd name="T31" fmla="*/ 5 h 32"/>
                <a:gd name="T32" fmla="*/ 5 w 40"/>
                <a:gd name="T33" fmla="*/ 4 h 32"/>
                <a:gd name="T34" fmla="*/ 4 w 40"/>
                <a:gd name="T35" fmla="*/ 2 h 32"/>
                <a:gd name="T36" fmla="*/ 1 w 40"/>
                <a:gd name="T37" fmla="*/ 1 h 32"/>
                <a:gd name="T38" fmla="*/ 2 w 40"/>
                <a:gd name="T39" fmla="*/ 0 h 32"/>
                <a:gd name="T40" fmla="*/ 10 w 40"/>
                <a:gd name="T41" fmla="*/ 0 h 32"/>
                <a:gd name="T42" fmla="*/ 10 w 40"/>
                <a:gd name="T43" fmla="*/ 0 h 32"/>
                <a:gd name="T44" fmla="*/ 11 w 40"/>
                <a:gd name="T45" fmla="*/ 1 h 32"/>
                <a:gd name="T46" fmla="*/ 20 w 40"/>
                <a:gd name="T47" fmla="*/ 21 h 32"/>
                <a:gd name="T48" fmla="*/ 20 w 40"/>
                <a:gd name="T49" fmla="*/ 22 h 32"/>
                <a:gd name="T50" fmla="*/ 21 w 40"/>
                <a:gd name="T51" fmla="*/ 21 h 32"/>
                <a:gd name="T52" fmla="*/ 29 w 40"/>
                <a:gd name="T53" fmla="*/ 1 h 32"/>
                <a:gd name="T54" fmla="*/ 30 w 40"/>
                <a:gd name="T55" fmla="*/ 0 h 32"/>
                <a:gd name="T56" fmla="*/ 38 w 40"/>
                <a:gd name="T57" fmla="*/ 0 h 32"/>
                <a:gd name="T58" fmla="*/ 39 w 40"/>
                <a:gd name="T59" fmla="*/ 1 h 32"/>
                <a:gd name="T60" fmla="*/ 36 w 40"/>
                <a:gd name="T61" fmla="*/ 2 h 32"/>
                <a:gd name="T62" fmla="*/ 35 w 40"/>
                <a:gd name="T63" fmla="*/ 4 h 32"/>
                <a:gd name="T64" fmla="*/ 35 w 40"/>
                <a:gd name="T65" fmla="*/ 5 h 32"/>
                <a:gd name="T66" fmla="*/ 36 w 40"/>
                <a:gd name="T67" fmla="*/ 28 h 32"/>
                <a:gd name="T68" fmla="*/ 38 w 40"/>
                <a:gd name="T69" fmla="*/ 31 h 32"/>
                <a:gd name="T70" fmla="*/ 40 w 40"/>
                <a:gd name="T71" fmla="*/ 32 h 32"/>
                <a:gd name="T72" fmla="*/ 39 w 40"/>
                <a:gd name="T73" fmla="*/ 32 h 32"/>
                <a:gd name="T74" fmla="*/ 33 w 40"/>
                <a:gd name="T75" fmla="*/ 32 h 32"/>
                <a:gd name="T76" fmla="*/ 27 w 40"/>
                <a:gd name="T77" fmla="*/ 32 h 32"/>
                <a:gd name="T78" fmla="*/ 26 w 40"/>
                <a:gd name="T79" fmla="*/ 32 h 32"/>
                <a:gd name="T80" fmla="*/ 27 w 40"/>
                <a:gd name="T81" fmla="*/ 31 h 32"/>
                <a:gd name="T82" fmla="*/ 30 w 40"/>
                <a:gd name="T83" fmla="*/ 28 h 32"/>
                <a:gd name="T84" fmla="*/ 30 w 40"/>
                <a:gd name="T85" fmla="*/ 26 h 32"/>
                <a:gd name="T86" fmla="*/ 30 w 40"/>
                <a:gd name="T87" fmla="*/ 8 h 32"/>
                <a:gd name="T88" fmla="*/ 29 w 40"/>
                <a:gd name="T89" fmla="*/ 7 h 32"/>
                <a:gd name="T90" fmla="*/ 29 w 40"/>
                <a:gd name="T91" fmla="*/ 8 h 32"/>
                <a:gd name="T92" fmla="*/ 20 w 40"/>
                <a:gd name="T93" fmla="*/ 31 h 32"/>
                <a:gd name="T94" fmla="*/ 19 w 40"/>
                <a:gd name="T95" fmla="*/ 31 h 32"/>
                <a:gd name="T96" fmla="*/ 18 w 40"/>
                <a:gd name="T97" fmla="*/ 31 h 32"/>
                <a:gd name="T98" fmla="*/ 8 w 40"/>
                <a:gd name="T99" fmla="*/ 8 h 32"/>
                <a:gd name="T100" fmla="*/ 8 w 40"/>
                <a:gd name="T10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32">
                  <a:moveTo>
                    <a:pt x="8" y="7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6" y="26"/>
                    <a:pt x="6" y="26"/>
                  </a:cubicBezTo>
                  <a:cubicBezTo>
                    <a:pt x="6" y="30"/>
                    <a:pt x="7" y="31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0" y="32"/>
                    <a:pt x="9" y="32"/>
                  </a:cubicBezTo>
                  <a:cubicBezTo>
                    <a:pt x="8" y="32"/>
                    <a:pt x="7" y="32"/>
                    <a:pt x="5" y="32"/>
                  </a:cubicBezTo>
                  <a:cubicBezTo>
                    <a:pt x="3" y="32"/>
                    <a:pt x="2" y="32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4" y="31"/>
                    <a:pt x="4" y="29"/>
                    <a:pt x="4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0"/>
                    <a:pt x="3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1"/>
                    <a:pt x="39" y="1"/>
                  </a:cubicBezTo>
                  <a:cubicBezTo>
                    <a:pt x="39" y="2"/>
                    <a:pt x="38" y="2"/>
                    <a:pt x="36" y="2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30"/>
                    <a:pt x="36" y="30"/>
                    <a:pt x="38" y="31"/>
                  </a:cubicBezTo>
                  <a:cubicBezTo>
                    <a:pt x="39" y="31"/>
                    <a:pt x="40" y="31"/>
                    <a:pt x="40" y="32"/>
                  </a:cubicBezTo>
                  <a:cubicBezTo>
                    <a:pt x="40" y="32"/>
                    <a:pt x="40" y="32"/>
                    <a:pt x="39" y="32"/>
                  </a:cubicBezTo>
                  <a:cubicBezTo>
                    <a:pt x="38" y="32"/>
                    <a:pt x="36" y="32"/>
                    <a:pt x="33" y="32"/>
                  </a:cubicBezTo>
                  <a:cubicBezTo>
                    <a:pt x="30" y="32"/>
                    <a:pt x="28" y="32"/>
                    <a:pt x="2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1"/>
                    <a:pt x="26" y="31"/>
                    <a:pt x="27" y="31"/>
                  </a:cubicBezTo>
                  <a:cubicBezTo>
                    <a:pt x="30" y="31"/>
                    <a:pt x="30" y="30"/>
                    <a:pt x="30" y="28"/>
                  </a:cubicBezTo>
                  <a:cubicBezTo>
                    <a:pt x="30" y="27"/>
                    <a:pt x="30" y="27"/>
                    <a:pt x="30" y="2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7"/>
                    <a:pt x="29" y="7"/>
                    <a:pt x="29" y="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6"/>
            <p:cNvSpPr>
              <a:spLocks/>
            </p:cNvSpPr>
            <p:nvPr userDrawn="1"/>
          </p:nvSpPr>
          <p:spPr bwMode="black">
            <a:xfrm>
              <a:off x="8318731" y="4340944"/>
              <a:ext cx="95479" cy="73780"/>
            </a:xfrm>
            <a:custGeom>
              <a:avLst/>
              <a:gdLst>
                <a:gd name="T0" fmla="*/ 2 w 28"/>
                <a:gd name="T1" fmla="*/ 2 h 23"/>
                <a:gd name="T2" fmla="*/ 0 w 28"/>
                <a:gd name="T3" fmla="*/ 1 h 23"/>
                <a:gd name="T4" fmla="*/ 1 w 28"/>
                <a:gd name="T5" fmla="*/ 0 h 23"/>
                <a:gd name="T6" fmla="*/ 6 w 28"/>
                <a:gd name="T7" fmla="*/ 0 h 23"/>
                <a:gd name="T8" fmla="*/ 8 w 28"/>
                <a:gd name="T9" fmla="*/ 0 h 23"/>
                <a:gd name="T10" fmla="*/ 9 w 28"/>
                <a:gd name="T11" fmla="*/ 1 h 23"/>
                <a:gd name="T12" fmla="*/ 9 w 28"/>
                <a:gd name="T13" fmla="*/ 14 h 23"/>
                <a:gd name="T14" fmla="*/ 14 w 28"/>
                <a:gd name="T15" fmla="*/ 20 h 23"/>
                <a:gd name="T16" fmla="*/ 20 w 28"/>
                <a:gd name="T17" fmla="*/ 15 h 23"/>
                <a:gd name="T18" fmla="*/ 20 w 28"/>
                <a:gd name="T19" fmla="*/ 4 h 23"/>
                <a:gd name="T20" fmla="*/ 18 w 28"/>
                <a:gd name="T21" fmla="*/ 2 h 23"/>
                <a:gd name="T22" fmla="*/ 16 w 28"/>
                <a:gd name="T23" fmla="*/ 1 h 23"/>
                <a:gd name="T24" fmla="*/ 17 w 28"/>
                <a:gd name="T25" fmla="*/ 0 h 23"/>
                <a:gd name="T26" fmla="*/ 22 w 28"/>
                <a:gd name="T27" fmla="*/ 0 h 23"/>
                <a:gd name="T28" fmla="*/ 24 w 28"/>
                <a:gd name="T29" fmla="*/ 0 h 23"/>
                <a:gd name="T30" fmla="*/ 25 w 28"/>
                <a:gd name="T31" fmla="*/ 1 h 23"/>
                <a:gd name="T32" fmla="*/ 25 w 28"/>
                <a:gd name="T33" fmla="*/ 18 h 23"/>
                <a:gd name="T34" fmla="*/ 26 w 28"/>
                <a:gd name="T35" fmla="*/ 20 h 23"/>
                <a:gd name="T36" fmla="*/ 28 w 28"/>
                <a:gd name="T37" fmla="*/ 21 h 23"/>
                <a:gd name="T38" fmla="*/ 25 w 28"/>
                <a:gd name="T39" fmla="*/ 22 h 23"/>
                <a:gd name="T40" fmla="*/ 21 w 28"/>
                <a:gd name="T41" fmla="*/ 23 h 23"/>
                <a:gd name="T42" fmla="*/ 20 w 28"/>
                <a:gd name="T43" fmla="*/ 22 h 23"/>
                <a:gd name="T44" fmla="*/ 20 w 28"/>
                <a:gd name="T45" fmla="*/ 20 h 23"/>
                <a:gd name="T46" fmla="*/ 20 w 28"/>
                <a:gd name="T47" fmla="*/ 19 h 23"/>
                <a:gd name="T48" fmla="*/ 19 w 28"/>
                <a:gd name="T49" fmla="*/ 20 h 23"/>
                <a:gd name="T50" fmla="*/ 19 w 28"/>
                <a:gd name="T51" fmla="*/ 20 h 23"/>
                <a:gd name="T52" fmla="*/ 12 w 28"/>
                <a:gd name="T53" fmla="*/ 23 h 23"/>
                <a:gd name="T54" fmla="*/ 3 w 28"/>
                <a:gd name="T55" fmla="*/ 16 h 23"/>
                <a:gd name="T56" fmla="*/ 3 w 28"/>
                <a:gd name="T57" fmla="*/ 4 h 23"/>
                <a:gd name="T58" fmla="*/ 2 w 28"/>
                <a:gd name="T5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23">
                  <a:moveTo>
                    <a:pt x="2" y="2"/>
                  </a:moveTo>
                  <a:cubicBezTo>
                    <a:pt x="1" y="1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8"/>
                    <a:pt x="11" y="20"/>
                    <a:pt x="14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19" y="2"/>
                    <a:pt x="18" y="2"/>
                  </a:cubicBezTo>
                  <a:cubicBezTo>
                    <a:pt x="17" y="1"/>
                    <a:pt x="16" y="2"/>
                    <a:pt x="16" y="1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8" y="0"/>
                    <a:pt x="19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20"/>
                    <a:pt x="26" y="20"/>
                  </a:cubicBezTo>
                  <a:cubicBezTo>
                    <a:pt x="27" y="20"/>
                    <a:pt x="28" y="20"/>
                    <a:pt x="28" y="21"/>
                  </a:cubicBezTo>
                  <a:cubicBezTo>
                    <a:pt x="28" y="22"/>
                    <a:pt x="27" y="22"/>
                    <a:pt x="25" y="22"/>
                  </a:cubicBezTo>
                  <a:cubicBezTo>
                    <a:pt x="23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19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2"/>
                    <a:pt x="14" y="23"/>
                    <a:pt x="12" y="23"/>
                  </a:cubicBezTo>
                  <a:cubicBezTo>
                    <a:pt x="7" y="23"/>
                    <a:pt x="3" y="20"/>
                    <a:pt x="3" y="1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7"/>
            <p:cNvSpPr>
              <a:spLocks/>
            </p:cNvSpPr>
            <p:nvPr userDrawn="1"/>
          </p:nvSpPr>
          <p:spPr bwMode="black">
            <a:xfrm>
              <a:off x="8422890" y="4323584"/>
              <a:ext cx="47741" cy="91140"/>
            </a:xfrm>
            <a:custGeom>
              <a:avLst/>
              <a:gdLst>
                <a:gd name="T0" fmla="*/ 2 w 15"/>
                <a:gd name="T1" fmla="*/ 7 h 28"/>
                <a:gd name="T2" fmla="*/ 1 w 15"/>
                <a:gd name="T3" fmla="*/ 7 h 28"/>
                <a:gd name="T4" fmla="*/ 0 w 15"/>
                <a:gd name="T5" fmla="*/ 7 h 28"/>
                <a:gd name="T6" fmla="*/ 4 w 15"/>
                <a:gd name="T7" fmla="*/ 3 h 28"/>
                <a:gd name="T8" fmla="*/ 7 w 15"/>
                <a:gd name="T9" fmla="*/ 0 h 28"/>
                <a:gd name="T10" fmla="*/ 8 w 15"/>
                <a:gd name="T11" fmla="*/ 1 h 28"/>
                <a:gd name="T12" fmla="*/ 8 w 15"/>
                <a:gd name="T13" fmla="*/ 4 h 28"/>
                <a:gd name="T14" fmla="*/ 9 w 15"/>
                <a:gd name="T15" fmla="*/ 5 h 28"/>
                <a:gd name="T16" fmla="*/ 13 w 15"/>
                <a:gd name="T17" fmla="*/ 5 h 28"/>
                <a:gd name="T18" fmla="*/ 14 w 15"/>
                <a:gd name="T19" fmla="*/ 5 h 28"/>
                <a:gd name="T20" fmla="*/ 14 w 15"/>
                <a:gd name="T21" fmla="*/ 6 h 28"/>
                <a:gd name="T22" fmla="*/ 14 w 15"/>
                <a:gd name="T23" fmla="*/ 6 h 28"/>
                <a:gd name="T24" fmla="*/ 13 w 15"/>
                <a:gd name="T25" fmla="*/ 7 h 28"/>
                <a:gd name="T26" fmla="*/ 9 w 15"/>
                <a:gd name="T27" fmla="*/ 7 h 28"/>
                <a:gd name="T28" fmla="*/ 8 w 15"/>
                <a:gd name="T29" fmla="*/ 8 h 28"/>
                <a:gd name="T30" fmla="*/ 8 w 15"/>
                <a:gd name="T31" fmla="*/ 20 h 28"/>
                <a:gd name="T32" fmla="*/ 10 w 15"/>
                <a:gd name="T33" fmla="*/ 25 h 28"/>
                <a:gd name="T34" fmla="*/ 14 w 15"/>
                <a:gd name="T35" fmla="*/ 24 h 28"/>
                <a:gd name="T36" fmla="*/ 15 w 15"/>
                <a:gd name="T37" fmla="*/ 25 h 28"/>
                <a:gd name="T38" fmla="*/ 8 w 15"/>
                <a:gd name="T39" fmla="*/ 28 h 28"/>
                <a:gd name="T40" fmla="*/ 3 w 15"/>
                <a:gd name="T41" fmla="*/ 21 h 28"/>
                <a:gd name="T42" fmla="*/ 3 w 15"/>
                <a:gd name="T43" fmla="*/ 20 h 28"/>
                <a:gd name="T44" fmla="*/ 3 w 15"/>
                <a:gd name="T45" fmla="*/ 9 h 28"/>
                <a:gd name="T46" fmla="*/ 2 w 15"/>
                <a:gd name="T4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8">
                  <a:moveTo>
                    <a:pt x="2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4" y="3"/>
                  </a:cubicBezTo>
                  <a:cubicBezTo>
                    <a:pt x="6" y="2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4"/>
                    <a:pt x="8" y="25"/>
                    <a:pt x="10" y="25"/>
                  </a:cubicBezTo>
                  <a:cubicBezTo>
                    <a:pt x="12" y="25"/>
                    <a:pt x="13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6"/>
                    <a:pt x="11" y="28"/>
                    <a:pt x="8" y="28"/>
                  </a:cubicBezTo>
                  <a:cubicBezTo>
                    <a:pt x="3" y="28"/>
                    <a:pt x="3" y="26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8"/>
            <p:cNvSpPr>
              <a:spLocks/>
            </p:cNvSpPr>
            <p:nvPr userDrawn="1"/>
          </p:nvSpPr>
          <p:spPr bwMode="black">
            <a:xfrm>
              <a:off x="8474969" y="4340944"/>
              <a:ext cx="91140" cy="73780"/>
            </a:xfrm>
            <a:custGeom>
              <a:avLst/>
              <a:gdLst>
                <a:gd name="T0" fmla="*/ 2 w 28"/>
                <a:gd name="T1" fmla="*/ 2 h 23"/>
                <a:gd name="T2" fmla="*/ 0 w 28"/>
                <a:gd name="T3" fmla="*/ 1 h 23"/>
                <a:gd name="T4" fmla="*/ 1 w 28"/>
                <a:gd name="T5" fmla="*/ 0 h 23"/>
                <a:gd name="T6" fmla="*/ 5 w 28"/>
                <a:gd name="T7" fmla="*/ 0 h 23"/>
                <a:gd name="T8" fmla="*/ 8 w 28"/>
                <a:gd name="T9" fmla="*/ 0 h 23"/>
                <a:gd name="T10" fmla="*/ 9 w 28"/>
                <a:gd name="T11" fmla="*/ 1 h 23"/>
                <a:gd name="T12" fmla="*/ 9 w 28"/>
                <a:gd name="T13" fmla="*/ 14 h 23"/>
                <a:gd name="T14" fmla="*/ 14 w 28"/>
                <a:gd name="T15" fmla="*/ 20 h 23"/>
                <a:gd name="T16" fmla="*/ 19 w 28"/>
                <a:gd name="T17" fmla="*/ 15 h 23"/>
                <a:gd name="T18" fmla="*/ 19 w 28"/>
                <a:gd name="T19" fmla="*/ 4 h 23"/>
                <a:gd name="T20" fmla="*/ 18 w 28"/>
                <a:gd name="T21" fmla="*/ 2 h 23"/>
                <a:gd name="T22" fmla="*/ 16 w 28"/>
                <a:gd name="T23" fmla="*/ 1 h 23"/>
                <a:gd name="T24" fmla="*/ 17 w 28"/>
                <a:gd name="T25" fmla="*/ 0 h 23"/>
                <a:gd name="T26" fmla="*/ 21 w 28"/>
                <a:gd name="T27" fmla="*/ 0 h 23"/>
                <a:gd name="T28" fmla="*/ 24 w 28"/>
                <a:gd name="T29" fmla="*/ 0 h 23"/>
                <a:gd name="T30" fmla="*/ 25 w 28"/>
                <a:gd name="T31" fmla="*/ 1 h 23"/>
                <a:gd name="T32" fmla="*/ 25 w 28"/>
                <a:gd name="T33" fmla="*/ 18 h 23"/>
                <a:gd name="T34" fmla="*/ 26 w 28"/>
                <a:gd name="T35" fmla="*/ 20 h 23"/>
                <a:gd name="T36" fmla="*/ 28 w 28"/>
                <a:gd name="T37" fmla="*/ 21 h 23"/>
                <a:gd name="T38" fmla="*/ 25 w 28"/>
                <a:gd name="T39" fmla="*/ 22 h 23"/>
                <a:gd name="T40" fmla="*/ 20 w 28"/>
                <a:gd name="T41" fmla="*/ 23 h 23"/>
                <a:gd name="T42" fmla="*/ 20 w 28"/>
                <a:gd name="T43" fmla="*/ 22 h 23"/>
                <a:gd name="T44" fmla="*/ 20 w 28"/>
                <a:gd name="T45" fmla="*/ 20 h 23"/>
                <a:gd name="T46" fmla="*/ 19 w 28"/>
                <a:gd name="T47" fmla="*/ 19 h 23"/>
                <a:gd name="T48" fmla="*/ 19 w 28"/>
                <a:gd name="T49" fmla="*/ 20 h 23"/>
                <a:gd name="T50" fmla="*/ 18 w 28"/>
                <a:gd name="T51" fmla="*/ 20 h 23"/>
                <a:gd name="T52" fmla="*/ 12 w 28"/>
                <a:gd name="T53" fmla="*/ 23 h 23"/>
                <a:gd name="T54" fmla="*/ 3 w 28"/>
                <a:gd name="T55" fmla="*/ 16 h 23"/>
                <a:gd name="T56" fmla="*/ 3 w 28"/>
                <a:gd name="T57" fmla="*/ 4 h 23"/>
                <a:gd name="T58" fmla="*/ 2 w 28"/>
                <a:gd name="T5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23">
                  <a:moveTo>
                    <a:pt x="2" y="2"/>
                  </a:moveTo>
                  <a:cubicBezTo>
                    <a:pt x="1" y="1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8"/>
                    <a:pt x="10" y="20"/>
                    <a:pt x="14" y="20"/>
                  </a:cubicBezTo>
                  <a:cubicBezTo>
                    <a:pt x="17" y="20"/>
                    <a:pt x="19" y="18"/>
                    <a:pt x="19" y="1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2"/>
                    <a:pt x="18" y="2"/>
                  </a:cubicBezTo>
                  <a:cubicBezTo>
                    <a:pt x="17" y="1"/>
                    <a:pt x="16" y="2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20"/>
                    <a:pt x="26" y="20"/>
                  </a:cubicBezTo>
                  <a:cubicBezTo>
                    <a:pt x="26" y="20"/>
                    <a:pt x="28" y="20"/>
                    <a:pt x="28" y="21"/>
                  </a:cubicBezTo>
                  <a:cubicBezTo>
                    <a:pt x="28" y="22"/>
                    <a:pt x="27" y="22"/>
                    <a:pt x="25" y="22"/>
                  </a:cubicBezTo>
                  <a:cubicBezTo>
                    <a:pt x="22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19"/>
                    <a:pt x="19" y="19"/>
                  </a:cubicBezTo>
                  <a:cubicBezTo>
                    <a:pt x="19" y="19"/>
                    <a:pt x="19" y="20"/>
                    <a:pt x="1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2"/>
                    <a:pt x="14" y="23"/>
                    <a:pt x="12" y="23"/>
                  </a:cubicBezTo>
                  <a:cubicBezTo>
                    <a:pt x="6" y="23"/>
                    <a:pt x="3" y="20"/>
                    <a:pt x="3" y="1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9"/>
            <p:cNvSpPr>
              <a:spLocks noEditPoints="1"/>
            </p:cNvSpPr>
            <p:nvPr userDrawn="1"/>
          </p:nvSpPr>
          <p:spPr bwMode="black">
            <a:xfrm>
              <a:off x="8574786" y="4336603"/>
              <a:ext cx="78119" cy="78119"/>
            </a:xfrm>
            <a:custGeom>
              <a:avLst/>
              <a:gdLst>
                <a:gd name="T0" fmla="*/ 19 w 23"/>
                <a:gd name="T1" fmla="*/ 21 h 24"/>
                <a:gd name="T2" fmla="*/ 22 w 23"/>
                <a:gd name="T3" fmla="*/ 20 h 24"/>
                <a:gd name="T4" fmla="*/ 23 w 23"/>
                <a:gd name="T5" fmla="*/ 21 h 24"/>
                <a:gd name="T6" fmla="*/ 17 w 23"/>
                <a:gd name="T7" fmla="*/ 24 h 24"/>
                <a:gd name="T8" fmla="*/ 13 w 23"/>
                <a:gd name="T9" fmla="*/ 21 h 24"/>
                <a:gd name="T10" fmla="*/ 12 w 23"/>
                <a:gd name="T11" fmla="*/ 21 h 24"/>
                <a:gd name="T12" fmla="*/ 11 w 23"/>
                <a:gd name="T13" fmla="*/ 22 h 24"/>
                <a:gd name="T14" fmla="*/ 5 w 23"/>
                <a:gd name="T15" fmla="*/ 24 h 24"/>
                <a:gd name="T16" fmla="*/ 0 w 23"/>
                <a:gd name="T17" fmla="*/ 20 h 24"/>
                <a:gd name="T18" fmla="*/ 10 w 23"/>
                <a:gd name="T19" fmla="*/ 11 h 24"/>
                <a:gd name="T20" fmla="*/ 12 w 23"/>
                <a:gd name="T21" fmla="*/ 10 h 24"/>
                <a:gd name="T22" fmla="*/ 13 w 23"/>
                <a:gd name="T23" fmla="*/ 9 h 24"/>
                <a:gd name="T24" fmla="*/ 13 w 23"/>
                <a:gd name="T25" fmla="*/ 6 h 24"/>
                <a:gd name="T26" fmla="*/ 10 w 23"/>
                <a:gd name="T27" fmla="*/ 2 h 24"/>
                <a:gd name="T28" fmla="*/ 6 w 23"/>
                <a:gd name="T29" fmla="*/ 5 h 24"/>
                <a:gd name="T30" fmla="*/ 1 w 23"/>
                <a:gd name="T31" fmla="*/ 8 h 24"/>
                <a:gd name="T32" fmla="*/ 0 w 23"/>
                <a:gd name="T33" fmla="*/ 7 h 24"/>
                <a:gd name="T34" fmla="*/ 12 w 23"/>
                <a:gd name="T35" fmla="*/ 0 h 24"/>
                <a:gd name="T36" fmla="*/ 18 w 23"/>
                <a:gd name="T37" fmla="*/ 6 h 24"/>
                <a:gd name="T38" fmla="*/ 18 w 23"/>
                <a:gd name="T39" fmla="*/ 18 h 24"/>
                <a:gd name="T40" fmla="*/ 19 w 23"/>
                <a:gd name="T41" fmla="*/ 21 h 24"/>
                <a:gd name="T42" fmla="*/ 13 w 23"/>
                <a:gd name="T43" fmla="*/ 12 h 24"/>
                <a:gd name="T44" fmla="*/ 12 w 23"/>
                <a:gd name="T45" fmla="*/ 12 h 24"/>
                <a:gd name="T46" fmla="*/ 12 w 23"/>
                <a:gd name="T47" fmla="*/ 12 h 24"/>
                <a:gd name="T48" fmla="*/ 10 w 23"/>
                <a:gd name="T49" fmla="*/ 13 h 24"/>
                <a:gd name="T50" fmla="*/ 6 w 23"/>
                <a:gd name="T51" fmla="*/ 18 h 24"/>
                <a:gd name="T52" fmla="*/ 8 w 23"/>
                <a:gd name="T53" fmla="*/ 21 h 24"/>
                <a:gd name="T54" fmla="*/ 13 w 23"/>
                <a:gd name="T55" fmla="*/ 17 h 24"/>
                <a:gd name="T56" fmla="*/ 13 w 23"/>
                <a:gd name="T5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4">
                  <a:moveTo>
                    <a:pt x="19" y="21"/>
                  </a:moveTo>
                  <a:cubicBezTo>
                    <a:pt x="20" y="21"/>
                    <a:pt x="21" y="20"/>
                    <a:pt x="22" y="20"/>
                  </a:cubicBezTo>
                  <a:cubicBezTo>
                    <a:pt x="22" y="20"/>
                    <a:pt x="23" y="20"/>
                    <a:pt x="23" y="21"/>
                  </a:cubicBezTo>
                  <a:cubicBezTo>
                    <a:pt x="23" y="22"/>
                    <a:pt x="20" y="24"/>
                    <a:pt x="17" y="24"/>
                  </a:cubicBezTo>
                  <a:cubicBezTo>
                    <a:pt x="15" y="24"/>
                    <a:pt x="14" y="23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7" y="24"/>
                    <a:pt x="5" y="24"/>
                  </a:cubicBezTo>
                  <a:cubicBezTo>
                    <a:pt x="2" y="24"/>
                    <a:pt x="0" y="23"/>
                    <a:pt x="0" y="20"/>
                  </a:cubicBezTo>
                  <a:cubicBezTo>
                    <a:pt x="0" y="16"/>
                    <a:pt x="4" y="14"/>
                    <a:pt x="10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2" y="2"/>
                    <a:pt x="10" y="2"/>
                  </a:cubicBezTo>
                  <a:cubicBezTo>
                    <a:pt x="8" y="2"/>
                    <a:pt x="7" y="3"/>
                    <a:pt x="6" y="5"/>
                  </a:cubicBezTo>
                  <a:cubicBezTo>
                    <a:pt x="5" y="7"/>
                    <a:pt x="4" y="8"/>
                    <a:pt x="1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4"/>
                    <a:pt x="5" y="0"/>
                    <a:pt x="12" y="0"/>
                  </a:cubicBezTo>
                  <a:cubicBezTo>
                    <a:pt x="17" y="0"/>
                    <a:pt x="18" y="2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0"/>
                    <a:pt x="18" y="21"/>
                    <a:pt x="19" y="21"/>
                  </a:cubicBezTo>
                  <a:close/>
                  <a:moveTo>
                    <a:pt x="13" y="12"/>
                  </a:move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14"/>
                    <a:pt x="6" y="16"/>
                    <a:pt x="6" y="18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10" y="21"/>
                    <a:pt x="13" y="19"/>
                    <a:pt x="13" y="17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"/>
            <p:cNvSpPr>
              <a:spLocks/>
            </p:cNvSpPr>
            <p:nvPr userDrawn="1"/>
          </p:nvSpPr>
          <p:spPr bwMode="black">
            <a:xfrm>
              <a:off x="8648566" y="4297545"/>
              <a:ext cx="43399" cy="117180"/>
            </a:xfrm>
            <a:custGeom>
              <a:avLst/>
              <a:gdLst>
                <a:gd name="T0" fmla="*/ 3 w 13"/>
                <a:gd name="T1" fmla="*/ 4 h 36"/>
                <a:gd name="T2" fmla="*/ 1 w 13"/>
                <a:gd name="T3" fmla="*/ 3 h 36"/>
                <a:gd name="T4" fmla="*/ 4 w 13"/>
                <a:gd name="T5" fmla="*/ 2 h 36"/>
                <a:gd name="T6" fmla="*/ 9 w 13"/>
                <a:gd name="T7" fmla="*/ 0 h 36"/>
                <a:gd name="T8" fmla="*/ 9 w 13"/>
                <a:gd name="T9" fmla="*/ 1 h 36"/>
                <a:gd name="T10" fmla="*/ 9 w 13"/>
                <a:gd name="T11" fmla="*/ 4 h 36"/>
                <a:gd name="T12" fmla="*/ 9 w 13"/>
                <a:gd name="T13" fmla="*/ 31 h 36"/>
                <a:gd name="T14" fmla="*/ 11 w 13"/>
                <a:gd name="T15" fmla="*/ 34 h 36"/>
                <a:gd name="T16" fmla="*/ 13 w 13"/>
                <a:gd name="T17" fmla="*/ 35 h 36"/>
                <a:gd name="T18" fmla="*/ 12 w 13"/>
                <a:gd name="T19" fmla="*/ 36 h 36"/>
                <a:gd name="T20" fmla="*/ 7 w 13"/>
                <a:gd name="T21" fmla="*/ 35 h 36"/>
                <a:gd name="T22" fmla="*/ 1 w 13"/>
                <a:gd name="T23" fmla="*/ 36 h 36"/>
                <a:gd name="T24" fmla="*/ 0 w 13"/>
                <a:gd name="T25" fmla="*/ 35 h 36"/>
                <a:gd name="T26" fmla="*/ 3 w 13"/>
                <a:gd name="T27" fmla="*/ 34 h 36"/>
                <a:gd name="T28" fmla="*/ 4 w 13"/>
                <a:gd name="T29" fmla="*/ 31 h 36"/>
                <a:gd name="T30" fmla="*/ 4 w 13"/>
                <a:gd name="T31" fmla="*/ 6 h 36"/>
                <a:gd name="T32" fmla="*/ 3 w 13"/>
                <a:gd name="T3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36">
                  <a:moveTo>
                    <a:pt x="3" y="4"/>
                  </a:move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2" y="2"/>
                    <a:pt x="4" y="2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9" y="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3"/>
                    <a:pt x="10" y="33"/>
                    <a:pt x="11" y="34"/>
                  </a:cubicBezTo>
                  <a:cubicBezTo>
                    <a:pt x="12" y="34"/>
                    <a:pt x="13" y="34"/>
                    <a:pt x="13" y="35"/>
                  </a:cubicBezTo>
                  <a:cubicBezTo>
                    <a:pt x="13" y="35"/>
                    <a:pt x="13" y="36"/>
                    <a:pt x="12" y="36"/>
                  </a:cubicBezTo>
                  <a:cubicBezTo>
                    <a:pt x="11" y="36"/>
                    <a:pt x="9" y="35"/>
                    <a:pt x="7" y="35"/>
                  </a:cubicBezTo>
                  <a:cubicBezTo>
                    <a:pt x="4" y="35"/>
                    <a:pt x="2" y="36"/>
                    <a:pt x="1" y="36"/>
                  </a:cubicBezTo>
                  <a:cubicBezTo>
                    <a:pt x="1" y="36"/>
                    <a:pt x="0" y="35"/>
                    <a:pt x="0" y="35"/>
                  </a:cubicBezTo>
                  <a:cubicBezTo>
                    <a:pt x="0" y="34"/>
                    <a:pt x="1" y="34"/>
                    <a:pt x="3" y="34"/>
                  </a:cubicBezTo>
                  <a:cubicBezTo>
                    <a:pt x="4" y="33"/>
                    <a:pt x="4" y="33"/>
                    <a:pt x="4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1"/>
            <p:cNvSpPr>
              <a:spLocks/>
            </p:cNvSpPr>
            <p:nvPr userDrawn="1"/>
          </p:nvSpPr>
          <p:spPr bwMode="black">
            <a:xfrm>
              <a:off x="8739703" y="4301883"/>
              <a:ext cx="95479" cy="112838"/>
            </a:xfrm>
            <a:custGeom>
              <a:avLst/>
              <a:gdLst>
                <a:gd name="T0" fmla="*/ 28 w 29"/>
                <a:gd name="T1" fmla="*/ 2 h 34"/>
                <a:gd name="T2" fmla="*/ 29 w 29"/>
                <a:gd name="T3" fmla="*/ 8 h 34"/>
                <a:gd name="T4" fmla="*/ 28 w 29"/>
                <a:gd name="T5" fmla="*/ 8 h 34"/>
                <a:gd name="T6" fmla="*/ 26 w 29"/>
                <a:gd name="T7" fmla="*/ 6 h 34"/>
                <a:gd name="T8" fmla="*/ 18 w 29"/>
                <a:gd name="T9" fmla="*/ 2 h 34"/>
                <a:gd name="T10" fmla="*/ 10 w 29"/>
                <a:gd name="T11" fmla="*/ 5 h 34"/>
                <a:gd name="T12" fmla="*/ 6 w 29"/>
                <a:gd name="T13" fmla="*/ 17 h 34"/>
                <a:gd name="T14" fmla="*/ 10 w 29"/>
                <a:gd name="T15" fmla="*/ 29 h 34"/>
                <a:gd name="T16" fmla="*/ 18 w 29"/>
                <a:gd name="T17" fmla="*/ 33 h 34"/>
                <a:gd name="T18" fmla="*/ 26 w 29"/>
                <a:gd name="T19" fmla="*/ 28 h 34"/>
                <a:gd name="T20" fmla="*/ 29 w 29"/>
                <a:gd name="T21" fmla="*/ 25 h 34"/>
                <a:gd name="T22" fmla="*/ 29 w 29"/>
                <a:gd name="T23" fmla="*/ 26 h 34"/>
                <a:gd name="T24" fmla="*/ 29 w 29"/>
                <a:gd name="T25" fmla="*/ 28 h 34"/>
                <a:gd name="T26" fmla="*/ 29 w 29"/>
                <a:gd name="T27" fmla="*/ 29 h 34"/>
                <a:gd name="T28" fmla="*/ 28 w 29"/>
                <a:gd name="T29" fmla="*/ 32 h 34"/>
                <a:gd name="T30" fmla="*/ 18 w 29"/>
                <a:gd name="T31" fmla="*/ 34 h 34"/>
                <a:gd name="T32" fmla="*/ 5 w 29"/>
                <a:gd name="T33" fmla="*/ 30 h 34"/>
                <a:gd name="T34" fmla="*/ 0 w 29"/>
                <a:gd name="T35" fmla="*/ 17 h 34"/>
                <a:gd name="T36" fmla="*/ 6 w 29"/>
                <a:gd name="T37" fmla="*/ 5 h 34"/>
                <a:gd name="T38" fmla="*/ 19 w 29"/>
                <a:gd name="T39" fmla="*/ 0 h 34"/>
                <a:gd name="T40" fmla="*/ 28 w 29"/>
                <a:gd name="T4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4">
                  <a:moveTo>
                    <a:pt x="28" y="2"/>
                  </a:moveTo>
                  <a:cubicBezTo>
                    <a:pt x="29" y="3"/>
                    <a:pt x="29" y="4"/>
                    <a:pt x="29" y="8"/>
                  </a:cubicBezTo>
                  <a:cubicBezTo>
                    <a:pt x="29" y="8"/>
                    <a:pt x="29" y="8"/>
                    <a:pt x="28" y="8"/>
                  </a:cubicBezTo>
                  <a:cubicBezTo>
                    <a:pt x="28" y="8"/>
                    <a:pt x="27" y="8"/>
                    <a:pt x="26" y="6"/>
                  </a:cubicBezTo>
                  <a:cubicBezTo>
                    <a:pt x="24" y="3"/>
                    <a:pt x="22" y="2"/>
                    <a:pt x="18" y="2"/>
                  </a:cubicBezTo>
                  <a:cubicBezTo>
                    <a:pt x="15" y="2"/>
                    <a:pt x="12" y="3"/>
                    <a:pt x="10" y="5"/>
                  </a:cubicBezTo>
                  <a:cubicBezTo>
                    <a:pt x="8" y="8"/>
                    <a:pt x="6" y="13"/>
                    <a:pt x="6" y="17"/>
                  </a:cubicBezTo>
                  <a:cubicBezTo>
                    <a:pt x="6" y="22"/>
                    <a:pt x="7" y="26"/>
                    <a:pt x="10" y="29"/>
                  </a:cubicBezTo>
                  <a:cubicBezTo>
                    <a:pt x="12" y="31"/>
                    <a:pt x="15" y="33"/>
                    <a:pt x="18" y="33"/>
                  </a:cubicBezTo>
                  <a:cubicBezTo>
                    <a:pt x="21" y="33"/>
                    <a:pt x="24" y="31"/>
                    <a:pt x="26" y="28"/>
                  </a:cubicBezTo>
                  <a:cubicBezTo>
                    <a:pt x="27" y="26"/>
                    <a:pt x="28" y="25"/>
                    <a:pt x="29" y="25"/>
                  </a:cubicBezTo>
                  <a:cubicBezTo>
                    <a:pt x="29" y="25"/>
                    <a:pt x="29" y="25"/>
                    <a:pt x="29" y="26"/>
                  </a:cubicBezTo>
                  <a:cubicBezTo>
                    <a:pt x="29" y="27"/>
                    <a:pt x="29" y="27"/>
                    <a:pt x="29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0"/>
                    <a:pt x="29" y="31"/>
                    <a:pt x="28" y="32"/>
                  </a:cubicBezTo>
                  <a:cubicBezTo>
                    <a:pt x="26" y="33"/>
                    <a:pt x="23" y="34"/>
                    <a:pt x="18" y="34"/>
                  </a:cubicBezTo>
                  <a:cubicBezTo>
                    <a:pt x="13" y="34"/>
                    <a:pt x="9" y="33"/>
                    <a:pt x="5" y="30"/>
                  </a:cubicBezTo>
                  <a:cubicBezTo>
                    <a:pt x="2" y="27"/>
                    <a:pt x="0" y="22"/>
                    <a:pt x="0" y="17"/>
                  </a:cubicBezTo>
                  <a:cubicBezTo>
                    <a:pt x="0" y="13"/>
                    <a:pt x="2" y="8"/>
                    <a:pt x="6" y="5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7" y="2"/>
                    <a:pt x="28" y="2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2"/>
            <p:cNvSpPr>
              <a:spLocks noEditPoints="1"/>
            </p:cNvSpPr>
            <p:nvPr userDrawn="1"/>
          </p:nvSpPr>
          <p:spPr bwMode="black">
            <a:xfrm>
              <a:off x="8848203" y="4336603"/>
              <a:ext cx="91140" cy="78119"/>
            </a:xfrm>
            <a:custGeom>
              <a:avLst/>
              <a:gdLst>
                <a:gd name="T0" fmla="*/ 13 w 27"/>
                <a:gd name="T1" fmla="*/ 24 h 24"/>
                <a:gd name="T2" fmla="*/ 0 w 27"/>
                <a:gd name="T3" fmla="*/ 12 h 24"/>
                <a:gd name="T4" fmla="*/ 14 w 27"/>
                <a:gd name="T5" fmla="*/ 0 h 24"/>
                <a:gd name="T6" fmla="*/ 27 w 27"/>
                <a:gd name="T7" fmla="*/ 12 h 24"/>
                <a:gd name="T8" fmla="*/ 13 w 27"/>
                <a:gd name="T9" fmla="*/ 24 h 24"/>
                <a:gd name="T10" fmla="*/ 13 w 27"/>
                <a:gd name="T11" fmla="*/ 1 h 24"/>
                <a:gd name="T12" fmla="*/ 6 w 27"/>
                <a:gd name="T13" fmla="*/ 11 h 24"/>
                <a:gd name="T14" fmla="*/ 14 w 27"/>
                <a:gd name="T15" fmla="*/ 23 h 24"/>
                <a:gd name="T16" fmla="*/ 21 w 27"/>
                <a:gd name="T17" fmla="*/ 13 h 24"/>
                <a:gd name="T18" fmla="*/ 13 w 27"/>
                <a:gd name="T1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4">
                  <a:moveTo>
                    <a:pt x="13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22" y="0"/>
                    <a:pt x="27" y="5"/>
                    <a:pt x="27" y="12"/>
                  </a:cubicBezTo>
                  <a:cubicBezTo>
                    <a:pt x="27" y="19"/>
                    <a:pt x="22" y="24"/>
                    <a:pt x="13" y="24"/>
                  </a:cubicBezTo>
                  <a:close/>
                  <a:moveTo>
                    <a:pt x="13" y="1"/>
                  </a:moveTo>
                  <a:cubicBezTo>
                    <a:pt x="9" y="1"/>
                    <a:pt x="6" y="5"/>
                    <a:pt x="6" y="11"/>
                  </a:cubicBezTo>
                  <a:cubicBezTo>
                    <a:pt x="6" y="18"/>
                    <a:pt x="9" y="23"/>
                    <a:pt x="14" y="23"/>
                  </a:cubicBezTo>
                  <a:cubicBezTo>
                    <a:pt x="18" y="23"/>
                    <a:pt x="21" y="19"/>
                    <a:pt x="21" y="13"/>
                  </a:cubicBezTo>
                  <a:cubicBezTo>
                    <a:pt x="21" y="6"/>
                    <a:pt x="18" y="1"/>
                    <a:pt x="13" y="1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"/>
            <p:cNvSpPr>
              <a:spLocks/>
            </p:cNvSpPr>
            <p:nvPr userDrawn="1"/>
          </p:nvSpPr>
          <p:spPr bwMode="black">
            <a:xfrm>
              <a:off x="8943682" y="4336603"/>
              <a:ext cx="138878" cy="78119"/>
            </a:xfrm>
            <a:custGeom>
              <a:avLst/>
              <a:gdLst>
                <a:gd name="T0" fmla="*/ 2 w 41"/>
                <a:gd name="T1" fmla="*/ 5 h 24"/>
                <a:gd name="T2" fmla="*/ 0 w 41"/>
                <a:gd name="T3" fmla="*/ 4 h 24"/>
                <a:gd name="T4" fmla="*/ 3 w 41"/>
                <a:gd name="T5" fmla="*/ 3 h 24"/>
                <a:gd name="T6" fmla="*/ 7 w 41"/>
                <a:gd name="T7" fmla="*/ 0 h 24"/>
                <a:gd name="T8" fmla="*/ 8 w 41"/>
                <a:gd name="T9" fmla="*/ 1 h 24"/>
                <a:gd name="T10" fmla="*/ 8 w 41"/>
                <a:gd name="T11" fmla="*/ 3 h 24"/>
                <a:gd name="T12" fmla="*/ 8 w 41"/>
                <a:gd name="T13" fmla="*/ 4 h 24"/>
                <a:gd name="T14" fmla="*/ 8 w 41"/>
                <a:gd name="T15" fmla="*/ 3 h 24"/>
                <a:gd name="T16" fmla="*/ 9 w 41"/>
                <a:gd name="T17" fmla="*/ 3 h 24"/>
                <a:gd name="T18" fmla="*/ 15 w 41"/>
                <a:gd name="T19" fmla="*/ 0 h 24"/>
                <a:gd name="T20" fmla="*/ 22 w 41"/>
                <a:gd name="T21" fmla="*/ 4 h 24"/>
                <a:gd name="T22" fmla="*/ 23 w 41"/>
                <a:gd name="T23" fmla="*/ 4 h 24"/>
                <a:gd name="T24" fmla="*/ 30 w 41"/>
                <a:gd name="T25" fmla="*/ 0 h 24"/>
                <a:gd name="T26" fmla="*/ 38 w 41"/>
                <a:gd name="T27" fmla="*/ 8 h 24"/>
                <a:gd name="T28" fmla="*/ 38 w 41"/>
                <a:gd name="T29" fmla="*/ 20 h 24"/>
                <a:gd name="T30" fmla="*/ 39 w 41"/>
                <a:gd name="T31" fmla="*/ 22 h 24"/>
                <a:gd name="T32" fmla="*/ 41 w 41"/>
                <a:gd name="T33" fmla="*/ 23 h 24"/>
                <a:gd name="T34" fmla="*/ 40 w 41"/>
                <a:gd name="T35" fmla="*/ 24 h 24"/>
                <a:gd name="T36" fmla="*/ 35 w 41"/>
                <a:gd name="T37" fmla="*/ 23 h 24"/>
                <a:gd name="T38" fmla="*/ 30 w 41"/>
                <a:gd name="T39" fmla="*/ 24 h 24"/>
                <a:gd name="T40" fmla="*/ 29 w 41"/>
                <a:gd name="T41" fmla="*/ 23 h 24"/>
                <a:gd name="T42" fmla="*/ 31 w 41"/>
                <a:gd name="T43" fmla="*/ 22 h 24"/>
                <a:gd name="T44" fmla="*/ 32 w 41"/>
                <a:gd name="T45" fmla="*/ 20 h 24"/>
                <a:gd name="T46" fmla="*/ 32 w 41"/>
                <a:gd name="T47" fmla="*/ 11 h 24"/>
                <a:gd name="T48" fmla="*/ 28 w 41"/>
                <a:gd name="T49" fmla="*/ 3 h 24"/>
                <a:gd name="T50" fmla="*/ 23 w 41"/>
                <a:gd name="T51" fmla="*/ 8 h 24"/>
                <a:gd name="T52" fmla="*/ 23 w 41"/>
                <a:gd name="T53" fmla="*/ 20 h 24"/>
                <a:gd name="T54" fmla="*/ 24 w 41"/>
                <a:gd name="T55" fmla="*/ 22 h 24"/>
                <a:gd name="T56" fmla="*/ 26 w 41"/>
                <a:gd name="T57" fmla="*/ 23 h 24"/>
                <a:gd name="T58" fmla="*/ 25 w 41"/>
                <a:gd name="T59" fmla="*/ 24 h 24"/>
                <a:gd name="T60" fmla="*/ 20 w 41"/>
                <a:gd name="T61" fmla="*/ 23 h 24"/>
                <a:gd name="T62" fmla="*/ 15 w 41"/>
                <a:gd name="T63" fmla="*/ 24 h 24"/>
                <a:gd name="T64" fmla="*/ 14 w 41"/>
                <a:gd name="T65" fmla="*/ 23 h 24"/>
                <a:gd name="T66" fmla="*/ 16 w 41"/>
                <a:gd name="T67" fmla="*/ 22 h 24"/>
                <a:gd name="T68" fmla="*/ 17 w 41"/>
                <a:gd name="T69" fmla="*/ 20 h 24"/>
                <a:gd name="T70" fmla="*/ 17 w 41"/>
                <a:gd name="T71" fmla="*/ 11 h 24"/>
                <a:gd name="T72" fmla="*/ 13 w 41"/>
                <a:gd name="T73" fmla="*/ 3 h 24"/>
                <a:gd name="T74" fmla="*/ 8 w 41"/>
                <a:gd name="T75" fmla="*/ 8 h 24"/>
                <a:gd name="T76" fmla="*/ 8 w 41"/>
                <a:gd name="T77" fmla="*/ 20 h 24"/>
                <a:gd name="T78" fmla="*/ 9 w 41"/>
                <a:gd name="T79" fmla="*/ 22 h 24"/>
                <a:gd name="T80" fmla="*/ 11 w 41"/>
                <a:gd name="T81" fmla="*/ 23 h 24"/>
                <a:gd name="T82" fmla="*/ 10 w 41"/>
                <a:gd name="T83" fmla="*/ 24 h 24"/>
                <a:gd name="T84" fmla="*/ 5 w 41"/>
                <a:gd name="T85" fmla="*/ 23 h 24"/>
                <a:gd name="T86" fmla="*/ 0 w 41"/>
                <a:gd name="T87" fmla="*/ 24 h 24"/>
                <a:gd name="T88" fmla="*/ 0 w 41"/>
                <a:gd name="T89" fmla="*/ 23 h 24"/>
                <a:gd name="T90" fmla="*/ 1 w 41"/>
                <a:gd name="T91" fmla="*/ 22 h 24"/>
                <a:gd name="T92" fmla="*/ 3 w 41"/>
                <a:gd name="T93" fmla="*/ 20 h 24"/>
                <a:gd name="T94" fmla="*/ 3 w 41"/>
                <a:gd name="T95" fmla="*/ 8 h 24"/>
                <a:gd name="T96" fmla="*/ 2 w 41"/>
                <a:gd name="T9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24">
                  <a:moveTo>
                    <a:pt x="2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6" y="1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1"/>
                    <a:pt x="13" y="0"/>
                    <a:pt x="15" y="0"/>
                  </a:cubicBezTo>
                  <a:cubicBezTo>
                    <a:pt x="18" y="0"/>
                    <a:pt x="20" y="1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5" y="0"/>
                    <a:pt x="38" y="3"/>
                    <a:pt x="38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9" y="22"/>
                  </a:cubicBezTo>
                  <a:cubicBezTo>
                    <a:pt x="40" y="22"/>
                    <a:pt x="41" y="22"/>
                    <a:pt x="41" y="23"/>
                  </a:cubicBezTo>
                  <a:cubicBezTo>
                    <a:pt x="41" y="23"/>
                    <a:pt x="41" y="24"/>
                    <a:pt x="40" y="24"/>
                  </a:cubicBezTo>
                  <a:cubicBezTo>
                    <a:pt x="39" y="24"/>
                    <a:pt x="37" y="23"/>
                    <a:pt x="35" y="23"/>
                  </a:cubicBezTo>
                  <a:cubicBezTo>
                    <a:pt x="33" y="23"/>
                    <a:pt x="31" y="24"/>
                    <a:pt x="30" y="24"/>
                  </a:cubicBezTo>
                  <a:cubicBezTo>
                    <a:pt x="30" y="24"/>
                    <a:pt x="29" y="23"/>
                    <a:pt x="29" y="23"/>
                  </a:cubicBezTo>
                  <a:cubicBezTo>
                    <a:pt x="29" y="22"/>
                    <a:pt x="30" y="22"/>
                    <a:pt x="31" y="22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6"/>
                    <a:pt x="31" y="3"/>
                    <a:pt x="28" y="3"/>
                  </a:cubicBezTo>
                  <a:cubicBezTo>
                    <a:pt x="25" y="3"/>
                    <a:pt x="23" y="5"/>
                    <a:pt x="23" y="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3" y="21"/>
                    <a:pt x="24" y="22"/>
                  </a:cubicBezTo>
                  <a:cubicBezTo>
                    <a:pt x="25" y="22"/>
                    <a:pt x="26" y="22"/>
                    <a:pt x="26" y="23"/>
                  </a:cubicBezTo>
                  <a:cubicBezTo>
                    <a:pt x="26" y="23"/>
                    <a:pt x="26" y="24"/>
                    <a:pt x="25" y="24"/>
                  </a:cubicBezTo>
                  <a:cubicBezTo>
                    <a:pt x="24" y="24"/>
                    <a:pt x="22" y="23"/>
                    <a:pt x="20" y="23"/>
                  </a:cubicBezTo>
                  <a:cubicBezTo>
                    <a:pt x="18" y="23"/>
                    <a:pt x="16" y="24"/>
                    <a:pt x="15" y="24"/>
                  </a:cubicBezTo>
                  <a:cubicBezTo>
                    <a:pt x="15" y="24"/>
                    <a:pt x="14" y="23"/>
                    <a:pt x="14" y="23"/>
                  </a:cubicBezTo>
                  <a:cubicBezTo>
                    <a:pt x="14" y="22"/>
                    <a:pt x="15" y="22"/>
                    <a:pt x="16" y="22"/>
                  </a:cubicBezTo>
                  <a:cubicBezTo>
                    <a:pt x="17" y="21"/>
                    <a:pt x="17" y="21"/>
                    <a:pt x="17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6"/>
                    <a:pt x="16" y="3"/>
                    <a:pt x="13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2"/>
                    <a:pt x="11" y="23"/>
                  </a:cubicBezTo>
                  <a:cubicBezTo>
                    <a:pt x="11" y="23"/>
                    <a:pt x="11" y="24"/>
                    <a:pt x="10" y="24"/>
                  </a:cubicBezTo>
                  <a:cubicBezTo>
                    <a:pt x="9" y="24"/>
                    <a:pt x="7" y="23"/>
                    <a:pt x="5" y="23"/>
                  </a:cubicBezTo>
                  <a:cubicBezTo>
                    <a:pt x="3" y="23"/>
                    <a:pt x="1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1"/>
                    <a:pt x="3" y="21"/>
                    <a:pt x="3" y="2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4"/>
            <p:cNvSpPr>
              <a:spLocks noEditPoints="1"/>
            </p:cNvSpPr>
            <p:nvPr userDrawn="1"/>
          </p:nvSpPr>
          <p:spPr bwMode="black">
            <a:xfrm>
              <a:off x="9082559" y="4336603"/>
              <a:ext cx="91140" cy="117180"/>
            </a:xfrm>
            <a:custGeom>
              <a:avLst/>
              <a:gdLst>
                <a:gd name="T0" fmla="*/ 9 w 28"/>
                <a:gd name="T1" fmla="*/ 30 h 35"/>
                <a:gd name="T2" fmla="*/ 10 w 28"/>
                <a:gd name="T3" fmla="*/ 33 h 35"/>
                <a:gd name="T4" fmla="*/ 13 w 28"/>
                <a:gd name="T5" fmla="*/ 34 h 35"/>
                <a:gd name="T6" fmla="*/ 12 w 28"/>
                <a:gd name="T7" fmla="*/ 35 h 35"/>
                <a:gd name="T8" fmla="*/ 6 w 28"/>
                <a:gd name="T9" fmla="*/ 34 h 35"/>
                <a:gd name="T10" fmla="*/ 1 w 28"/>
                <a:gd name="T11" fmla="*/ 35 h 35"/>
                <a:gd name="T12" fmla="*/ 0 w 28"/>
                <a:gd name="T13" fmla="*/ 34 h 35"/>
                <a:gd name="T14" fmla="*/ 2 w 28"/>
                <a:gd name="T15" fmla="*/ 33 h 35"/>
                <a:gd name="T16" fmla="*/ 3 w 28"/>
                <a:gd name="T17" fmla="*/ 30 h 35"/>
                <a:gd name="T18" fmla="*/ 3 w 28"/>
                <a:gd name="T19" fmla="*/ 8 h 35"/>
                <a:gd name="T20" fmla="*/ 2 w 28"/>
                <a:gd name="T21" fmla="*/ 5 h 35"/>
                <a:gd name="T22" fmla="*/ 1 w 28"/>
                <a:gd name="T23" fmla="*/ 4 h 35"/>
                <a:gd name="T24" fmla="*/ 4 w 28"/>
                <a:gd name="T25" fmla="*/ 3 h 35"/>
                <a:gd name="T26" fmla="*/ 8 w 28"/>
                <a:gd name="T27" fmla="*/ 0 h 35"/>
                <a:gd name="T28" fmla="*/ 9 w 28"/>
                <a:gd name="T29" fmla="*/ 1 h 35"/>
                <a:gd name="T30" fmla="*/ 9 w 28"/>
                <a:gd name="T31" fmla="*/ 3 h 35"/>
                <a:gd name="T32" fmla="*/ 9 w 28"/>
                <a:gd name="T33" fmla="*/ 4 h 35"/>
                <a:gd name="T34" fmla="*/ 9 w 28"/>
                <a:gd name="T35" fmla="*/ 4 h 35"/>
                <a:gd name="T36" fmla="*/ 10 w 28"/>
                <a:gd name="T37" fmla="*/ 3 h 35"/>
                <a:gd name="T38" fmla="*/ 17 w 28"/>
                <a:gd name="T39" fmla="*/ 0 h 35"/>
                <a:gd name="T40" fmla="*/ 28 w 28"/>
                <a:gd name="T41" fmla="*/ 12 h 35"/>
                <a:gd name="T42" fmla="*/ 15 w 28"/>
                <a:gd name="T43" fmla="*/ 24 h 35"/>
                <a:gd name="T44" fmla="*/ 9 w 28"/>
                <a:gd name="T45" fmla="*/ 23 h 35"/>
                <a:gd name="T46" fmla="*/ 9 w 28"/>
                <a:gd name="T47" fmla="*/ 23 h 35"/>
                <a:gd name="T48" fmla="*/ 9 w 28"/>
                <a:gd name="T49" fmla="*/ 30 h 35"/>
                <a:gd name="T50" fmla="*/ 9 w 28"/>
                <a:gd name="T51" fmla="*/ 18 h 35"/>
                <a:gd name="T52" fmla="*/ 14 w 28"/>
                <a:gd name="T53" fmla="*/ 23 h 35"/>
                <a:gd name="T54" fmla="*/ 22 w 28"/>
                <a:gd name="T55" fmla="*/ 13 h 35"/>
                <a:gd name="T56" fmla="*/ 14 w 28"/>
                <a:gd name="T57" fmla="*/ 4 h 35"/>
                <a:gd name="T58" fmla="*/ 9 w 28"/>
                <a:gd name="T59" fmla="*/ 9 h 35"/>
                <a:gd name="T60" fmla="*/ 9 w 28"/>
                <a:gd name="T6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35">
                  <a:moveTo>
                    <a:pt x="9" y="30"/>
                  </a:moveTo>
                  <a:cubicBezTo>
                    <a:pt x="9" y="32"/>
                    <a:pt x="9" y="32"/>
                    <a:pt x="10" y="33"/>
                  </a:cubicBezTo>
                  <a:cubicBezTo>
                    <a:pt x="12" y="33"/>
                    <a:pt x="13" y="33"/>
                    <a:pt x="13" y="34"/>
                  </a:cubicBezTo>
                  <a:cubicBezTo>
                    <a:pt x="13" y="34"/>
                    <a:pt x="13" y="35"/>
                    <a:pt x="12" y="35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3" y="34"/>
                    <a:pt x="2" y="35"/>
                    <a:pt x="1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3"/>
                    <a:pt x="1" y="33"/>
                    <a:pt x="2" y="33"/>
                  </a:cubicBezTo>
                  <a:cubicBezTo>
                    <a:pt x="3" y="32"/>
                    <a:pt x="3" y="32"/>
                    <a:pt x="3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1" y="4"/>
                    <a:pt x="2" y="4"/>
                    <a:pt x="4" y="3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3" y="0"/>
                    <a:pt x="28" y="5"/>
                    <a:pt x="28" y="12"/>
                  </a:cubicBezTo>
                  <a:cubicBezTo>
                    <a:pt x="28" y="19"/>
                    <a:pt x="22" y="24"/>
                    <a:pt x="15" y="24"/>
                  </a:cubicBezTo>
                  <a:cubicBezTo>
                    <a:pt x="13" y="24"/>
                    <a:pt x="11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30"/>
                  </a:lnTo>
                  <a:close/>
                  <a:moveTo>
                    <a:pt x="9" y="18"/>
                  </a:moveTo>
                  <a:cubicBezTo>
                    <a:pt x="9" y="21"/>
                    <a:pt x="11" y="23"/>
                    <a:pt x="14" y="23"/>
                  </a:cubicBezTo>
                  <a:cubicBezTo>
                    <a:pt x="19" y="23"/>
                    <a:pt x="22" y="19"/>
                    <a:pt x="22" y="13"/>
                  </a:cubicBezTo>
                  <a:cubicBezTo>
                    <a:pt x="22" y="7"/>
                    <a:pt x="19" y="4"/>
                    <a:pt x="14" y="4"/>
                  </a:cubicBezTo>
                  <a:cubicBezTo>
                    <a:pt x="10" y="4"/>
                    <a:pt x="9" y="5"/>
                    <a:pt x="9" y="9"/>
                  </a:cubicBezTo>
                  <a:lnTo>
                    <a:pt x="9" y="18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5"/>
            <p:cNvSpPr>
              <a:spLocks noEditPoints="1"/>
            </p:cNvSpPr>
            <p:nvPr userDrawn="1"/>
          </p:nvSpPr>
          <p:spPr bwMode="black">
            <a:xfrm>
              <a:off x="9182377" y="4336603"/>
              <a:ext cx="78119" cy="78119"/>
            </a:xfrm>
            <a:custGeom>
              <a:avLst/>
              <a:gdLst>
                <a:gd name="T0" fmla="*/ 19 w 23"/>
                <a:gd name="T1" fmla="*/ 21 h 24"/>
                <a:gd name="T2" fmla="*/ 22 w 23"/>
                <a:gd name="T3" fmla="*/ 20 h 24"/>
                <a:gd name="T4" fmla="*/ 23 w 23"/>
                <a:gd name="T5" fmla="*/ 21 h 24"/>
                <a:gd name="T6" fmla="*/ 17 w 23"/>
                <a:gd name="T7" fmla="*/ 24 h 24"/>
                <a:gd name="T8" fmla="*/ 13 w 23"/>
                <a:gd name="T9" fmla="*/ 21 h 24"/>
                <a:gd name="T10" fmla="*/ 12 w 23"/>
                <a:gd name="T11" fmla="*/ 21 h 24"/>
                <a:gd name="T12" fmla="*/ 11 w 23"/>
                <a:gd name="T13" fmla="*/ 22 h 24"/>
                <a:gd name="T14" fmla="*/ 5 w 23"/>
                <a:gd name="T15" fmla="*/ 24 h 24"/>
                <a:gd name="T16" fmla="*/ 0 w 23"/>
                <a:gd name="T17" fmla="*/ 20 h 24"/>
                <a:gd name="T18" fmla="*/ 10 w 23"/>
                <a:gd name="T19" fmla="*/ 11 h 24"/>
                <a:gd name="T20" fmla="*/ 12 w 23"/>
                <a:gd name="T21" fmla="*/ 10 h 24"/>
                <a:gd name="T22" fmla="*/ 13 w 23"/>
                <a:gd name="T23" fmla="*/ 9 h 24"/>
                <a:gd name="T24" fmla="*/ 13 w 23"/>
                <a:gd name="T25" fmla="*/ 6 h 24"/>
                <a:gd name="T26" fmla="*/ 10 w 23"/>
                <a:gd name="T27" fmla="*/ 2 h 24"/>
                <a:gd name="T28" fmla="*/ 6 w 23"/>
                <a:gd name="T29" fmla="*/ 5 h 24"/>
                <a:gd name="T30" fmla="*/ 1 w 23"/>
                <a:gd name="T31" fmla="*/ 8 h 24"/>
                <a:gd name="T32" fmla="*/ 0 w 23"/>
                <a:gd name="T33" fmla="*/ 7 h 24"/>
                <a:gd name="T34" fmla="*/ 12 w 23"/>
                <a:gd name="T35" fmla="*/ 0 h 24"/>
                <a:gd name="T36" fmla="*/ 18 w 23"/>
                <a:gd name="T37" fmla="*/ 6 h 24"/>
                <a:gd name="T38" fmla="*/ 18 w 23"/>
                <a:gd name="T39" fmla="*/ 18 h 24"/>
                <a:gd name="T40" fmla="*/ 19 w 23"/>
                <a:gd name="T41" fmla="*/ 21 h 24"/>
                <a:gd name="T42" fmla="*/ 13 w 23"/>
                <a:gd name="T43" fmla="*/ 12 h 24"/>
                <a:gd name="T44" fmla="*/ 12 w 23"/>
                <a:gd name="T45" fmla="*/ 12 h 24"/>
                <a:gd name="T46" fmla="*/ 12 w 23"/>
                <a:gd name="T47" fmla="*/ 12 h 24"/>
                <a:gd name="T48" fmla="*/ 10 w 23"/>
                <a:gd name="T49" fmla="*/ 13 h 24"/>
                <a:gd name="T50" fmla="*/ 6 w 23"/>
                <a:gd name="T51" fmla="*/ 18 h 24"/>
                <a:gd name="T52" fmla="*/ 8 w 23"/>
                <a:gd name="T53" fmla="*/ 21 h 24"/>
                <a:gd name="T54" fmla="*/ 13 w 23"/>
                <a:gd name="T55" fmla="*/ 17 h 24"/>
                <a:gd name="T56" fmla="*/ 13 w 23"/>
                <a:gd name="T5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4">
                  <a:moveTo>
                    <a:pt x="19" y="21"/>
                  </a:moveTo>
                  <a:cubicBezTo>
                    <a:pt x="20" y="21"/>
                    <a:pt x="21" y="20"/>
                    <a:pt x="22" y="20"/>
                  </a:cubicBezTo>
                  <a:cubicBezTo>
                    <a:pt x="22" y="20"/>
                    <a:pt x="23" y="20"/>
                    <a:pt x="23" y="21"/>
                  </a:cubicBezTo>
                  <a:cubicBezTo>
                    <a:pt x="23" y="22"/>
                    <a:pt x="20" y="24"/>
                    <a:pt x="17" y="24"/>
                  </a:cubicBezTo>
                  <a:cubicBezTo>
                    <a:pt x="15" y="24"/>
                    <a:pt x="14" y="23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7" y="24"/>
                    <a:pt x="5" y="24"/>
                  </a:cubicBezTo>
                  <a:cubicBezTo>
                    <a:pt x="2" y="24"/>
                    <a:pt x="0" y="23"/>
                    <a:pt x="0" y="20"/>
                  </a:cubicBezTo>
                  <a:cubicBezTo>
                    <a:pt x="0" y="16"/>
                    <a:pt x="4" y="14"/>
                    <a:pt x="10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2" y="2"/>
                    <a:pt x="10" y="2"/>
                  </a:cubicBezTo>
                  <a:cubicBezTo>
                    <a:pt x="8" y="2"/>
                    <a:pt x="7" y="3"/>
                    <a:pt x="6" y="5"/>
                  </a:cubicBezTo>
                  <a:cubicBezTo>
                    <a:pt x="5" y="7"/>
                    <a:pt x="4" y="8"/>
                    <a:pt x="1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4"/>
                    <a:pt x="5" y="0"/>
                    <a:pt x="12" y="0"/>
                  </a:cubicBezTo>
                  <a:cubicBezTo>
                    <a:pt x="17" y="0"/>
                    <a:pt x="18" y="2"/>
                    <a:pt x="18" y="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0"/>
                    <a:pt x="18" y="21"/>
                    <a:pt x="19" y="21"/>
                  </a:cubicBezTo>
                  <a:close/>
                  <a:moveTo>
                    <a:pt x="13" y="12"/>
                  </a:moveTo>
                  <a:cubicBezTo>
                    <a:pt x="13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14"/>
                    <a:pt x="6" y="16"/>
                    <a:pt x="6" y="18"/>
                  </a:cubicBezTo>
                  <a:cubicBezTo>
                    <a:pt x="6" y="20"/>
                    <a:pt x="7" y="21"/>
                    <a:pt x="8" y="21"/>
                  </a:cubicBezTo>
                  <a:cubicBezTo>
                    <a:pt x="10" y="21"/>
                    <a:pt x="13" y="19"/>
                    <a:pt x="13" y="17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6"/>
            <p:cNvSpPr>
              <a:spLocks/>
            </p:cNvSpPr>
            <p:nvPr userDrawn="1"/>
          </p:nvSpPr>
          <p:spPr bwMode="black">
            <a:xfrm>
              <a:off x="9260495" y="4336603"/>
              <a:ext cx="91140" cy="78119"/>
            </a:xfrm>
            <a:custGeom>
              <a:avLst/>
              <a:gdLst>
                <a:gd name="T0" fmla="*/ 14 w 28"/>
                <a:gd name="T1" fmla="*/ 3 h 24"/>
                <a:gd name="T2" fmla="*/ 8 w 28"/>
                <a:gd name="T3" fmla="*/ 8 h 24"/>
                <a:gd name="T4" fmla="*/ 8 w 28"/>
                <a:gd name="T5" fmla="*/ 20 h 24"/>
                <a:gd name="T6" fmla="*/ 10 w 28"/>
                <a:gd name="T7" fmla="*/ 22 h 24"/>
                <a:gd name="T8" fmla="*/ 12 w 28"/>
                <a:gd name="T9" fmla="*/ 23 h 24"/>
                <a:gd name="T10" fmla="*/ 11 w 28"/>
                <a:gd name="T11" fmla="*/ 24 h 24"/>
                <a:gd name="T12" fmla="*/ 6 w 28"/>
                <a:gd name="T13" fmla="*/ 23 h 24"/>
                <a:gd name="T14" fmla="*/ 1 w 28"/>
                <a:gd name="T15" fmla="*/ 24 h 24"/>
                <a:gd name="T16" fmla="*/ 0 w 28"/>
                <a:gd name="T17" fmla="*/ 23 h 24"/>
                <a:gd name="T18" fmla="*/ 2 w 28"/>
                <a:gd name="T19" fmla="*/ 22 h 24"/>
                <a:gd name="T20" fmla="*/ 3 w 28"/>
                <a:gd name="T21" fmla="*/ 20 h 24"/>
                <a:gd name="T22" fmla="*/ 3 w 28"/>
                <a:gd name="T23" fmla="*/ 8 h 24"/>
                <a:gd name="T24" fmla="*/ 2 w 28"/>
                <a:gd name="T25" fmla="*/ 5 h 24"/>
                <a:gd name="T26" fmla="*/ 0 w 28"/>
                <a:gd name="T27" fmla="*/ 4 h 24"/>
                <a:gd name="T28" fmla="*/ 4 w 28"/>
                <a:gd name="T29" fmla="*/ 2 h 24"/>
                <a:gd name="T30" fmla="*/ 8 w 28"/>
                <a:gd name="T31" fmla="*/ 0 h 24"/>
                <a:gd name="T32" fmla="*/ 8 w 28"/>
                <a:gd name="T33" fmla="*/ 1 h 24"/>
                <a:gd name="T34" fmla="*/ 8 w 28"/>
                <a:gd name="T35" fmla="*/ 3 h 24"/>
                <a:gd name="T36" fmla="*/ 8 w 28"/>
                <a:gd name="T37" fmla="*/ 4 h 24"/>
                <a:gd name="T38" fmla="*/ 9 w 28"/>
                <a:gd name="T39" fmla="*/ 3 h 24"/>
                <a:gd name="T40" fmla="*/ 10 w 28"/>
                <a:gd name="T41" fmla="*/ 3 h 24"/>
                <a:gd name="T42" fmla="*/ 16 w 28"/>
                <a:gd name="T43" fmla="*/ 0 h 24"/>
                <a:gd name="T44" fmla="*/ 25 w 28"/>
                <a:gd name="T45" fmla="*/ 9 h 24"/>
                <a:gd name="T46" fmla="*/ 25 w 28"/>
                <a:gd name="T47" fmla="*/ 20 h 24"/>
                <a:gd name="T48" fmla="*/ 26 w 28"/>
                <a:gd name="T49" fmla="*/ 22 h 24"/>
                <a:gd name="T50" fmla="*/ 28 w 28"/>
                <a:gd name="T51" fmla="*/ 23 h 24"/>
                <a:gd name="T52" fmla="*/ 27 w 28"/>
                <a:gd name="T53" fmla="*/ 24 h 24"/>
                <a:gd name="T54" fmla="*/ 22 w 28"/>
                <a:gd name="T55" fmla="*/ 23 h 24"/>
                <a:gd name="T56" fmla="*/ 17 w 28"/>
                <a:gd name="T57" fmla="*/ 24 h 24"/>
                <a:gd name="T58" fmla="*/ 16 w 28"/>
                <a:gd name="T59" fmla="*/ 23 h 24"/>
                <a:gd name="T60" fmla="*/ 18 w 28"/>
                <a:gd name="T61" fmla="*/ 22 h 24"/>
                <a:gd name="T62" fmla="*/ 19 w 28"/>
                <a:gd name="T63" fmla="*/ 20 h 24"/>
                <a:gd name="T64" fmla="*/ 19 w 28"/>
                <a:gd name="T65" fmla="*/ 11 h 24"/>
                <a:gd name="T66" fmla="*/ 14 w 28"/>
                <a:gd name="T6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4">
                  <a:moveTo>
                    <a:pt x="14" y="3"/>
                  </a:moveTo>
                  <a:cubicBezTo>
                    <a:pt x="11" y="3"/>
                    <a:pt x="8" y="5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2"/>
                  </a:cubicBezTo>
                  <a:cubicBezTo>
                    <a:pt x="11" y="22"/>
                    <a:pt x="12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0" y="24"/>
                    <a:pt x="8" y="23"/>
                    <a:pt x="6" y="23"/>
                  </a:cubicBezTo>
                  <a:cubicBezTo>
                    <a:pt x="4" y="23"/>
                    <a:pt x="2" y="24"/>
                    <a:pt x="1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1" y="22"/>
                    <a:pt x="2" y="22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2" y="3"/>
                    <a:pt x="4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9" y="4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1"/>
                    <a:pt x="14" y="0"/>
                    <a:pt x="16" y="0"/>
                  </a:cubicBezTo>
                  <a:cubicBezTo>
                    <a:pt x="22" y="0"/>
                    <a:pt x="25" y="3"/>
                    <a:pt x="25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5" y="21"/>
                    <a:pt x="26" y="22"/>
                  </a:cubicBezTo>
                  <a:cubicBezTo>
                    <a:pt x="27" y="22"/>
                    <a:pt x="28" y="22"/>
                    <a:pt x="28" y="23"/>
                  </a:cubicBezTo>
                  <a:cubicBezTo>
                    <a:pt x="28" y="23"/>
                    <a:pt x="28" y="24"/>
                    <a:pt x="27" y="24"/>
                  </a:cubicBezTo>
                  <a:cubicBezTo>
                    <a:pt x="26" y="24"/>
                    <a:pt x="24" y="23"/>
                    <a:pt x="22" y="23"/>
                  </a:cubicBezTo>
                  <a:cubicBezTo>
                    <a:pt x="20" y="23"/>
                    <a:pt x="18" y="24"/>
                    <a:pt x="17" y="24"/>
                  </a:cubicBezTo>
                  <a:cubicBezTo>
                    <a:pt x="17" y="24"/>
                    <a:pt x="16" y="23"/>
                    <a:pt x="16" y="23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6"/>
                    <a:pt x="18" y="3"/>
                    <a:pt x="14" y="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7"/>
            <p:cNvSpPr>
              <a:spLocks/>
            </p:cNvSpPr>
            <p:nvPr userDrawn="1"/>
          </p:nvSpPr>
          <p:spPr bwMode="black">
            <a:xfrm>
              <a:off x="9351635" y="4340944"/>
              <a:ext cx="86799" cy="108500"/>
            </a:xfrm>
            <a:custGeom>
              <a:avLst/>
              <a:gdLst>
                <a:gd name="T0" fmla="*/ 20 w 27"/>
                <a:gd name="T1" fmla="*/ 3 h 33"/>
                <a:gd name="T2" fmla="*/ 19 w 27"/>
                <a:gd name="T3" fmla="*/ 2 h 33"/>
                <a:gd name="T4" fmla="*/ 17 w 27"/>
                <a:gd name="T5" fmla="*/ 1 h 33"/>
                <a:gd name="T6" fmla="*/ 17 w 27"/>
                <a:gd name="T7" fmla="*/ 0 h 33"/>
                <a:gd name="T8" fmla="*/ 22 w 27"/>
                <a:gd name="T9" fmla="*/ 0 h 33"/>
                <a:gd name="T10" fmla="*/ 26 w 27"/>
                <a:gd name="T11" fmla="*/ 0 h 33"/>
                <a:gd name="T12" fmla="*/ 27 w 27"/>
                <a:gd name="T13" fmla="*/ 1 h 33"/>
                <a:gd name="T14" fmla="*/ 25 w 27"/>
                <a:gd name="T15" fmla="*/ 2 h 33"/>
                <a:gd name="T16" fmla="*/ 22 w 27"/>
                <a:gd name="T17" fmla="*/ 4 h 33"/>
                <a:gd name="T18" fmla="*/ 17 w 27"/>
                <a:gd name="T19" fmla="*/ 15 h 33"/>
                <a:gd name="T20" fmla="*/ 11 w 27"/>
                <a:gd name="T21" fmla="*/ 31 h 33"/>
                <a:gd name="T22" fmla="*/ 7 w 27"/>
                <a:gd name="T23" fmla="*/ 33 h 33"/>
                <a:gd name="T24" fmla="*/ 4 w 27"/>
                <a:gd name="T25" fmla="*/ 32 h 33"/>
                <a:gd name="T26" fmla="*/ 7 w 27"/>
                <a:gd name="T27" fmla="*/ 29 h 33"/>
                <a:gd name="T28" fmla="*/ 7 w 27"/>
                <a:gd name="T29" fmla="*/ 29 h 33"/>
                <a:gd name="T30" fmla="*/ 10 w 27"/>
                <a:gd name="T31" fmla="*/ 27 h 33"/>
                <a:gd name="T32" fmla="*/ 11 w 27"/>
                <a:gd name="T33" fmla="*/ 24 h 33"/>
                <a:gd name="T34" fmla="*/ 12 w 27"/>
                <a:gd name="T35" fmla="*/ 23 h 33"/>
                <a:gd name="T36" fmla="*/ 11 w 27"/>
                <a:gd name="T37" fmla="*/ 19 h 33"/>
                <a:gd name="T38" fmla="*/ 6 w 27"/>
                <a:gd name="T39" fmla="*/ 7 h 33"/>
                <a:gd name="T40" fmla="*/ 3 w 27"/>
                <a:gd name="T41" fmla="*/ 2 h 33"/>
                <a:gd name="T42" fmla="*/ 0 w 27"/>
                <a:gd name="T43" fmla="*/ 1 h 33"/>
                <a:gd name="T44" fmla="*/ 1 w 27"/>
                <a:gd name="T45" fmla="*/ 0 h 33"/>
                <a:gd name="T46" fmla="*/ 7 w 27"/>
                <a:gd name="T47" fmla="*/ 0 h 33"/>
                <a:gd name="T48" fmla="*/ 12 w 27"/>
                <a:gd name="T49" fmla="*/ 0 h 33"/>
                <a:gd name="T50" fmla="*/ 13 w 27"/>
                <a:gd name="T51" fmla="*/ 1 h 33"/>
                <a:gd name="T52" fmla="*/ 12 w 27"/>
                <a:gd name="T53" fmla="*/ 1 h 33"/>
                <a:gd name="T54" fmla="*/ 10 w 27"/>
                <a:gd name="T55" fmla="*/ 2 h 33"/>
                <a:gd name="T56" fmla="*/ 11 w 27"/>
                <a:gd name="T57" fmla="*/ 5 h 33"/>
                <a:gd name="T58" fmla="*/ 14 w 27"/>
                <a:gd name="T59" fmla="*/ 15 h 33"/>
                <a:gd name="T60" fmla="*/ 15 w 27"/>
                <a:gd name="T61" fmla="*/ 15 h 33"/>
                <a:gd name="T62" fmla="*/ 15 w 27"/>
                <a:gd name="T63" fmla="*/ 15 h 33"/>
                <a:gd name="T64" fmla="*/ 19 w 27"/>
                <a:gd name="T65" fmla="*/ 6 h 33"/>
                <a:gd name="T66" fmla="*/ 20 w 27"/>
                <a:gd name="T6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33">
                  <a:moveTo>
                    <a:pt x="20" y="3"/>
                  </a:moveTo>
                  <a:cubicBezTo>
                    <a:pt x="20" y="2"/>
                    <a:pt x="20" y="2"/>
                    <a:pt x="19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2" y="0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6" y="1"/>
                    <a:pt x="25" y="2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3" y="24"/>
                    <a:pt x="11" y="30"/>
                    <a:pt x="11" y="31"/>
                  </a:cubicBezTo>
                  <a:cubicBezTo>
                    <a:pt x="10" y="33"/>
                    <a:pt x="9" y="33"/>
                    <a:pt x="7" y="33"/>
                  </a:cubicBezTo>
                  <a:cubicBezTo>
                    <a:pt x="5" y="33"/>
                    <a:pt x="4" y="33"/>
                    <a:pt x="4" y="32"/>
                  </a:cubicBezTo>
                  <a:cubicBezTo>
                    <a:pt x="4" y="30"/>
                    <a:pt x="5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9" y="29"/>
                    <a:pt x="10" y="27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3"/>
                    <a:pt x="12" y="23"/>
                  </a:cubicBezTo>
                  <a:cubicBezTo>
                    <a:pt x="12" y="22"/>
                    <a:pt x="12" y="21"/>
                    <a:pt x="11" y="1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4"/>
                    <a:pt x="4" y="2"/>
                    <a:pt x="3" y="2"/>
                  </a:cubicBez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10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4"/>
                    <a:pt x="20" y="3"/>
                    <a:pt x="20" y="3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8"/>
            <p:cNvSpPr>
              <a:spLocks noEditPoints="1"/>
            </p:cNvSpPr>
            <p:nvPr userDrawn="1"/>
          </p:nvSpPr>
          <p:spPr bwMode="black">
            <a:xfrm>
              <a:off x="7459425" y="2943485"/>
              <a:ext cx="1979009" cy="768170"/>
            </a:xfrm>
            <a:custGeom>
              <a:avLst/>
              <a:gdLst>
                <a:gd name="T0" fmla="*/ 180 w 598"/>
                <a:gd name="T1" fmla="*/ 173 h 230"/>
                <a:gd name="T2" fmla="*/ 210 w 598"/>
                <a:gd name="T3" fmla="*/ 130 h 230"/>
                <a:gd name="T4" fmla="*/ 164 w 598"/>
                <a:gd name="T5" fmla="*/ 158 h 230"/>
                <a:gd name="T6" fmla="*/ 210 w 598"/>
                <a:gd name="T7" fmla="*/ 158 h 230"/>
                <a:gd name="T8" fmla="*/ 164 w 598"/>
                <a:gd name="T9" fmla="*/ 158 h 230"/>
                <a:gd name="T10" fmla="*/ 0 w 598"/>
                <a:gd name="T11" fmla="*/ 230 h 230"/>
                <a:gd name="T12" fmla="*/ 598 w 598"/>
                <a:gd name="T13" fmla="*/ 0 h 230"/>
                <a:gd name="T14" fmla="*/ 94 w 598"/>
                <a:gd name="T15" fmla="*/ 186 h 230"/>
                <a:gd name="T16" fmla="*/ 59 w 598"/>
                <a:gd name="T17" fmla="*/ 145 h 230"/>
                <a:gd name="T18" fmla="*/ 122 w 598"/>
                <a:gd name="T19" fmla="*/ 149 h 230"/>
                <a:gd name="T20" fmla="*/ 80 w 598"/>
                <a:gd name="T21" fmla="*/ 116 h 230"/>
                <a:gd name="T22" fmla="*/ 89 w 598"/>
                <a:gd name="T23" fmla="*/ 43 h 230"/>
                <a:gd name="T24" fmla="*/ 119 w 598"/>
                <a:gd name="T25" fmla="*/ 81 h 230"/>
                <a:gd name="T26" fmla="*/ 63 w 598"/>
                <a:gd name="T27" fmla="*/ 79 h 230"/>
                <a:gd name="T28" fmla="*/ 102 w 598"/>
                <a:gd name="T29" fmla="*/ 108 h 230"/>
                <a:gd name="T30" fmla="*/ 94 w 598"/>
                <a:gd name="T31" fmla="*/ 186 h 230"/>
                <a:gd name="T32" fmla="*/ 211 w 598"/>
                <a:gd name="T33" fmla="*/ 184 h 230"/>
                <a:gd name="T34" fmla="*/ 177 w 598"/>
                <a:gd name="T35" fmla="*/ 186 h 230"/>
                <a:gd name="T36" fmla="*/ 210 w 598"/>
                <a:gd name="T37" fmla="*/ 117 h 230"/>
                <a:gd name="T38" fmla="*/ 190 w 598"/>
                <a:gd name="T39" fmla="*/ 94 h 230"/>
                <a:gd name="T40" fmla="*/ 153 w 598"/>
                <a:gd name="T41" fmla="*/ 103 h 230"/>
                <a:gd name="T42" fmla="*/ 224 w 598"/>
                <a:gd name="T43" fmla="*/ 112 h 230"/>
                <a:gd name="T44" fmla="*/ 226 w 598"/>
                <a:gd name="T45" fmla="*/ 183 h 230"/>
                <a:gd name="T46" fmla="*/ 288 w 598"/>
                <a:gd name="T47" fmla="*/ 57 h 230"/>
                <a:gd name="T48" fmla="*/ 266 w 598"/>
                <a:gd name="T49" fmla="*/ 69 h 230"/>
                <a:gd name="T50" fmla="*/ 287 w 598"/>
                <a:gd name="T51" fmla="*/ 84 h 230"/>
                <a:gd name="T52" fmla="*/ 266 w 598"/>
                <a:gd name="T53" fmla="*/ 96 h 230"/>
                <a:gd name="T54" fmla="*/ 252 w 598"/>
                <a:gd name="T55" fmla="*/ 184 h 230"/>
                <a:gd name="T56" fmla="*/ 235 w 598"/>
                <a:gd name="T57" fmla="*/ 96 h 230"/>
                <a:gd name="T58" fmla="*/ 252 w 598"/>
                <a:gd name="T59" fmla="*/ 84 h 230"/>
                <a:gd name="T60" fmla="*/ 275 w 598"/>
                <a:gd name="T61" fmla="*/ 44 h 230"/>
                <a:gd name="T62" fmla="*/ 288 w 598"/>
                <a:gd name="T63" fmla="*/ 57 h 230"/>
                <a:gd name="T64" fmla="*/ 291 w 598"/>
                <a:gd name="T65" fmla="*/ 134 h 230"/>
                <a:gd name="T66" fmla="*/ 369 w 598"/>
                <a:gd name="T67" fmla="*/ 133 h 230"/>
                <a:gd name="T68" fmla="*/ 306 w 598"/>
                <a:gd name="T69" fmla="*/ 137 h 230"/>
                <a:gd name="T70" fmla="*/ 333 w 598"/>
                <a:gd name="T71" fmla="*/ 174 h 230"/>
                <a:gd name="T72" fmla="*/ 372 w 598"/>
                <a:gd name="T73" fmla="*/ 162 h 230"/>
                <a:gd name="T74" fmla="*/ 592 w 598"/>
                <a:gd name="T75" fmla="*/ 224 h 230"/>
                <a:gd name="T76" fmla="*/ 377 w 598"/>
                <a:gd name="T77" fmla="*/ 6 h 230"/>
                <a:gd name="T78" fmla="*/ 592 w 598"/>
                <a:gd name="T79" fmla="*/ 224 h 230"/>
                <a:gd name="T80" fmla="*/ 306 w 598"/>
                <a:gd name="T81" fmla="*/ 125 h 230"/>
                <a:gd name="T82" fmla="*/ 331 w 598"/>
                <a:gd name="T83" fmla="*/ 94 h 230"/>
                <a:gd name="T84" fmla="*/ 180 w 598"/>
                <a:gd name="T85" fmla="*/ 173 h 230"/>
                <a:gd name="T86" fmla="*/ 210 w 598"/>
                <a:gd name="T87" fmla="*/ 130 h 230"/>
                <a:gd name="T88" fmla="*/ 164 w 598"/>
                <a:gd name="T89" fmla="*/ 158 h 230"/>
                <a:gd name="T90" fmla="*/ 210 w 598"/>
                <a:gd name="T91" fmla="*/ 158 h 230"/>
                <a:gd name="T92" fmla="*/ 164 w 598"/>
                <a:gd name="T93" fmla="*/ 158 h 230"/>
                <a:gd name="T94" fmla="*/ 180 w 598"/>
                <a:gd name="T95" fmla="*/ 173 h 230"/>
                <a:gd name="T96" fmla="*/ 210 w 598"/>
                <a:gd name="T97" fmla="*/ 1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8" h="230">
                  <a:moveTo>
                    <a:pt x="164" y="158"/>
                  </a:moveTo>
                  <a:cubicBezTo>
                    <a:pt x="164" y="167"/>
                    <a:pt x="170" y="173"/>
                    <a:pt x="180" y="173"/>
                  </a:cubicBezTo>
                  <a:cubicBezTo>
                    <a:pt x="189" y="173"/>
                    <a:pt x="198" y="168"/>
                    <a:pt x="210" y="158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178" y="137"/>
                    <a:pt x="164" y="144"/>
                    <a:pt x="164" y="158"/>
                  </a:cubicBezTo>
                  <a:close/>
                  <a:moveTo>
                    <a:pt x="164" y="158"/>
                  </a:moveTo>
                  <a:cubicBezTo>
                    <a:pt x="164" y="167"/>
                    <a:pt x="170" y="173"/>
                    <a:pt x="180" y="173"/>
                  </a:cubicBezTo>
                  <a:cubicBezTo>
                    <a:pt x="189" y="173"/>
                    <a:pt x="198" y="168"/>
                    <a:pt x="210" y="158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178" y="137"/>
                    <a:pt x="164" y="144"/>
                    <a:pt x="164" y="158"/>
                  </a:cubicBezTo>
                  <a:close/>
                  <a:moveTo>
                    <a:pt x="0" y="0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598" y="230"/>
                    <a:pt x="598" y="230"/>
                    <a:pt x="598" y="230"/>
                  </a:cubicBezTo>
                  <a:cubicBezTo>
                    <a:pt x="598" y="0"/>
                    <a:pt x="598" y="0"/>
                    <a:pt x="598" y="0"/>
                  </a:cubicBezTo>
                  <a:lnTo>
                    <a:pt x="0" y="0"/>
                  </a:lnTo>
                  <a:close/>
                  <a:moveTo>
                    <a:pt x="94" y="186"/>
                  </a:moveTo>
                  <a:cubicBezTo>
                    <a:pt x="69" y="186"/>
                    <a:pt x="52" y="174"/>
                    <a:pt x="45" y="149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4" y="162"/>
                    <a:pt x="77" y="173"/>
                    <a:pt x="93" y="173"/>
                  </a:cubicBezTo>
                  <a:cubicBezTo>
                    <a:pt x="111" y="173"/>
                    <a:pt x="122" y="163"/>
                    <a:pt x="122" y="149"/>
                  </a:cubicBezTo>
                  <a:cubicBezTo>
                    <a:pt x="122" y="140"/>
                    <a:pt x="119" y="134"/>
                    <a:pt x="113" y="130"/>
                  </a:cubicBezTo>
                  <a:cubicBezTo>
                    <a:pt x="104" y="124"/>
                    <a:pt x="92" y="121"/>
                    <a:pt x="80" y="116"/>
                  </a:cubicBezTo>
                  <a:cubicBezTo>
                    <a:pt x="59" y="108"/>
                    <a:pt x="49" y="98"/>
                    <a:pt x="49" y="80"/>
                  </a:cubicBezTo>
                  <a:cubicBezTo>
                    <a:pt x="49" y="58"/>
                    <a:pt x="65" y="43"/>
                    <a:pt x="89" y="43"/>
                  </a:cubicBezTo>
                  <a:cubicBezTo>
                    <a:pt x="111" y="43"/>
                    <a:pt x="126" y="55"/>
                    <a:pt x="133" y="77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4" y="65"/>
                    <a:pt x="103" y="56"/>
                    <a:pt x="88" y="56"/>
                  </a:cubicBezTo>
                  <a:cubicBezTo>
                    <a:pt x="73" y="56"/>
                    <a:pt x="63" y="65"/>
                    <a:pt x="63" y="79"/>
                  </a:cubicBezTo>
                  <a:cubicBezTo>
                    <a:pt x="63" y="85"/>
                    <a:pt x="66" y="91"/>
                    <a:pt x="72" y="96"/>
                  </a:cubicBezTo>
                  <a:cubicBezTo>
                    <a:pt x="78" y="100"/>
                    <a:pt x="89" y="103"/>
                    <a:pt x="102" y="108"/>
                  </a:cubicBezTo>
                  <a:cubicBezTo>
                    <a:pt x="126" y="117"/>
                    <a:pt x="137" y="127"/>
                    <a:pt x="137" y="148"/>
                  </a:cubicBezTo>
                  <a:cubicBezTo>
                    <a:pt x="137" y="171"/>
                    <a:pt x="120" y="186"/>
                    <a:pt x="94" y="186"/>
                  </a:cubicBezTo>
                  <a:close/>
                  <a:moveTo>
                    <a:pt x="226" y="184"/>
                  </a:moveTo>
                  <a:cubicBezTo>
                    <a:pt x="211" y="184"/>
                    <a:pt x="211" y="184"/>
                    <a:pt x="211" y="184"/>
                  </a:cubicBezTo>
                  <a:cubicBezTo>
                    <a:pt x="209" y="171"/>
                    <a:pt x="209" y="171"/>
                    <a:pt x="209" y="171"/>
                  </a:cubicBezTo>
                  <a:cubicBezTo>
                    <a:pt x="200" y="180"/>
                    <a:pt x="189" y="186"/>
                    <a:pt x="177" y="186"/>
                  </a:cubicBezTo>
                  <a:cubicBezTo>
                    <a:pt x="161" y="186"/>
                    <a:pt x="150" y="174"/>
                    <a:pt x="150" y="158"/>
                  </a:cubicBezTo>
                  <a:cubicBezTo>
                    <a:pt x="150" y="136"/>
                    <a:pt x="169" y="125"/>
                    <a:pt x="210" y="117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10" y="101"/>
                    <a:pt x="202" y="94"/>
                    <a:pt x="190" y="94"/>
                  </a:cubicBezTo>
                  <a:cubicBezTo>
                    <a:pt x="179" y="94"/>
                    <a:pt x="170" y="100"/>
                    <a:pt x="165" y="110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60" y="89"/>
                    <a:pt x="173" y="82"/>
                    <a:pt x="190" y="82"/>
                  </a:cubicBezTo>
                  <a:cubicBezTo>
                    <a:pt x="211" y="82"/>
                    <a:pt x="224" y="93"/>
                    <a:pt x="224" y="112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73"/>
                    <a:pt x="225" y="178"/>
                    <a:pt x="226" y="183"/>
                  </a:cubicBezTo>
                  <a:lnTo>
                    <a:pt x="226" y="184"/>
                  </a:lnTo>
                  <a:close/>
                  <a:moveTo>
                    <a:pt x="288" y="57"/>
                  </a:moveTo>
                  <a:cubicBezTo>
                    <a:pt x="283" y="56"/>
                    <a:pt x="280" y="56"/>
                    <a:pt x="277" y="56"/>
                  </a:cubicBezTo>
                  <a:cubicBezTo>
                    <a:pt x="270" y="56"/>
                    <a:pt x="266" y="60"/>
                    <a:pt x="266" y="69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96"/>
                    <a:pt x="287" y="96"/>
                    <a:pt x="287" y="96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66" y="184"/>
                    <a:pt x="266" y="184"/>
                    <a:pt x="266" y="184"/>
                  </a:cubicBezTo>
                  <a:cubicBezTo>
                    <a:pt x="252" y="184"/>
                    <a:pt x="252" y="184"/>
                    <a:pt x="252" y="184"/>
                  </a:cubicBezTo>
                  <a:cubicBezTo>
                    <a:pt x="252" y="96"/>
                    <a:pt x="252" y="96"/>
                    <a:pt x="252" y="96"/>
                  </a:cubicBezTo>
                  <a:cubicBezTo>
                    <a:pt x="235" y="96"/>
                    <a:pt x="235" y="96"/>
                    <a:pt x="235" y="9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52" y="84"/>
                    <a:pt x="252" y="84"/>
                    <a:pt x="252" y="84"/>
                  </a:cubicBezTo>
                  <a:cubicBezTo>
                    <a:pt x="252" y="70"/>
                    <a:pt x="252" y="70"/>
                    <a:pt x="252" y="70"/>
                  </a:cubicBezTo>
                  <a:cubicBezTo>
                    <a:pt x="252" y="52"/>
                    <a:pt x="260" y="44"/>
                    <a:pt x="275" y="44"/>
                  </a:cubicBezTo>
                  <a:cubicBezTo>
                    <a:pt x="279" y="44"/>
                    <a:pt x="283" y="44"/>
                    <a:pt x="288" y="45"/>
                  </a:cubicBezTo>
                  <a:lnTo>
                    <a:pt x="288" y="57"/>
                  </a:lnTo>
                  <a:close/>
                  <a:moveTo>
                    <a:pt x="331" y="186"/>
                  </a:moveTo>
                  <a:cubicBezTo>
                    <a:pt x="306" y="186"/>
                    <a:pt x="291" y="168"/>
                    <a:pt x="291" y="134"/>
                  </a:cubicBezTo>
                  <a:cubicBezTo>
                    <a:pt x="291" y="101"/>
                    <a:pt x="307" y="82"/>
                    <a:pt x="330" y="82"/>
                  </a:cubicBezTo>
                  <a:cubicBezTo>
                    <a:pt x="355" y="82"/>
                    <a:pt x="369" y="100"/>
                    <a:pt x="369" y="133"/>
                  </a:cubicBezTo>
                  <a:cubicBezTo>
                    <a:pt x="369" y="137"/>
                    <a:pt x="369" y="137"/>
                    <a:pt x="369" y="137"/>
                  </a:cubicBezTo>
                  <a:cubicBezTo>
                    <a:pt x="306" y="137"/>
                    <a:pt x="306" y="137"/>
                    <a:pt x="306" y="137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61"/>
                    <a:pt x="317" y="174"/>
                    <a:pt x="333" y="174"/>
                  </a:cubicBezTo>
                  <a:cubicBezTo>
                    <a:pt x="345" y="174"/>
                    <a:pt x="355" y="168"/>
                    <a:pt x="361" y="156"/>
                  </a:cubicBezTo>
                  <a:cubicBezTo>
                    <a:pt x="372" y="162"/>
                    <a:pt x="372" y="162"/>
                    <a:pt x="372" y="162"/>
                  </a:cubicBezTo>
                  <a:cubicBezTo>
                    <a:pt x="364" y="178"/>
                    <a:pt x="351" y="186"/>
                    <a:pt x="331" y="186"/>
                  </a:cubicBezTo>
                  <a:close/>
                  <a:moveTo>
                    <a:pt x="592" y="224"/>
                  </a:moveTo>
                  <a:cubicBezTo>
                    <a:pt x="377" y="224"/>
                    <a:pt x="377" y="224"/>
                    <a:pt x="377" y="224"/>
                  </a:cubicBezTo>
                  <a:cubicBezTo>
                    <a:pt x="377" y="6"/>
                    <a:pt x="377" y="6"/>
                    <a:pt x="377" y="6"/>
                  </a:cubicBezTo>
                  <a:cubicBezTo>
                    <a:pt x="592" y="6"/>
                    <a:pt x="592" y="6"/>
                    <a:pt x="592" y="6"/>
                  </a:cubicBezTo>
                  <a:lnTo>
                    <a:pt x="592" y="224"/>
                  </a:lnTo>
                  <a:close/>
                  <a:moveTo>
                    <a:pt x="331" y="94"/>
                  </a:moveTo>
                  <a:cubicBezTo>
                    <a:pt x="316" y="94"/>
                    <a:pt x="307" y="105"/>
                    <a:pt x="306" y="125"/>
                  </a:cubicBezTo>
                  <a:cubicBezTo>
                    <a:pt x="355" y="125"/>
                    <a:pt x="355" y="125"/>
                    <a:pt x="355" y="125"/>
                  </a:cubicBezTo>
                  <a:cubicBezTo>
                    <a:pt x="354" y="105"/>
                    <a:pt x="345" y="94"/>
                    <a:pt x="331" y="94"/>
                  </a:cubicBezTo>
                  <a:close/>
                  <a:moveTo>
                    <a:pt x="164" y="158"/>
                  </a:moveTo>
                  <a:cubicBezTo>
                    <a:pt x="164" y="167"/>
                    <a:pt x="170" y="173"/>
                    <a:pt x="180" y="173"/>
                  </a:cubicBezTo>
                  <a:cubicBezTo>
                    <a:pt x="189" y="173"/>
                    <a:pt x="198" y="168"/>
                    <a:pt x="210" y="158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178" y="137"/>
                    <a:pt x="164" y="144"/>
                    <a:pt x="164" y="158"/>
                  </a:cubicBezTo>
                  <a:close/>
                  <a:moveTo>
                    <a:pt x="164" y="158"/>
                  </a:moveTo>
                  <a:cubicBezTo>
                    <a:pt x="164" y="167"/>
                    <a:pt x="170" y="173"/>
                    <a:pt x="180" y="173"/>
                  </a:cubicBezTo>
                  <a:cubicBezTo>
                    <a:pt x="189" y="173"/>
                    <a:pt x="198" y="168"/>
                    <a:pt x="210" y="158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178" y="137"/>
                    <a:pt x="164" y="144"/>
                    <a:pt x="164" y="158"/>
                  </a:cubicBezTo>
                  <a:close/>
                  <a:moveTo>
                    <a:pt x="164" y="158"/>
                  </a:moveTo>
                  <a:cubicBezTo>
                    <a:pt x="164" y="167"/>
                    <a:pt x="170" y="173"/>
                    <a:pt x="180" y="173"/>
                  </a:cubicBezTo>
                  <a:cubicBezTo>
                    <a:pt x="189" y="173"/>
                    <a:pt x="198" y="168"/>
                    <a:pt x="210" y="158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178" y="137"/>
                    <a:pt x="164" y="144"/>
                    <a:pt x="164" y="158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9"/>
            <p:cNvSpPr>
              <a:spLocks/>
            </p:cNvSpPr>
            <p:nvPr userDrawn="1"/>
          </p:nvSpPr>
          <p:spPr bwMode="black">
            <a:xfrm>
              <a:off x="8735365" y="3216900"/>
              <a:ext cx="256057" cy="347195"/>
            </a:xfrm>
            <a:custGeom>
              <a:avLst/>
              <a:gdLst>
                <a:gd name="T0" fmla="*/ 40 w 78"/>
                <a:gd name="T1" fmla="*/ 104 h 104"/>
                <a:gd name="T2" fmla="*/ 0 w 78"/>
                <a:gd name="T3" fmla="*/ 52 h 104"/>
                <a:gd name="T4" fmla="*/ 40 w 78"/>
                <a:gd name="T5" fmla="*/ 0 h 104"/>
                <a:gd name="T6" fmla="*/ 76 w 78"/>
                <a:gd name="T7" fmla="*/ 27 h 104"/>
                <a:gd name="T8" fmla="*/ 62 w 78"/>
                <a:gd name="T9" fmla="*/ 31 h 104"/>
                <a:gd name="T10" fmla="*/ 40 w 78"/>
                <a:gd name="T11" fmla="*/ 12 h 104"/>
                <a:gd name="T12" fmla="*/ 14 w 78"/>
                <a:gd name="T13" fmla="*/ 52 h 104"/>
                <a:gd name="T14" fmla="*/ 40 w 78"/>
                <a:gd name="T15" fmla="*/ 92 h 104"/>
                <a:gd name="T16" fmla="*/ 66 w 78"/>
                <a:gd name="T17" fmla="*/ 72 h 104"/>
                <a:gd name="T18" fmla="*/ 78 w 78"/>
                <a:gd name="T19" fmla="*/ 78 h 104"/>
                <a:gd name="T20" fmla="*/ 40 w 78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04">
                  <a:moveTo>
                    <a:pt x="40" y="104"/>
                  </a:moveTo>
                  <a:cubicBezTo>
                    <a:pt x="14" y="104"/>
                    <a:pt x="0" y="86"/>
                    <a:pt x="0" y="52"/>
                  </a:cubicBezTo>
                  <a:cubicBezTo>
                    <a:pt x="0" y="19"/>
                    <a:pt x="15" y="0"/>
                    <a:pt x="40" y="0"/>
                  </a:cubicBezTo>
                  <a:cubicBezTo>
                    <a:pt x="57" y="0"/>
                    <a:pt x="70" y="10"/>
                    <a:pt x="76" y="27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58" y="19"/>
                    <a:pt x="50" y="12"/>
                    <a:pt x="40" y="12"/>
                  </a:cubicBezTo>
                  <a:cubicBezTo>
                    <a:pt x="23" y="12"/>
                    <a:pt x="14" y="26"/>
                    <a:pt x="14" y="52"/>
                  </a:cubicBezTo>
                  <a:cubicBezTo>
                    <a:pt x="14" y="79"/>
                    <a:pt x="23" y="92"/>
                    <a:pt x="40" y="92"/>
                  </a:cubicBezTo>
                  <a:cubicBezTo>
                    <a:pt x="51" y="92"/>
                    <a:pt x="60" y="85"/>
                    <a:pt x="66" y="72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0" y="95"/>
                    <a:pt x="57" y="104"/>
                    <a:pt x="40" y="104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40"/>
            <p:cNvSpPr>
              <a:spLocks noEditPoints="1"/>
            </p:cNvSpPr>
            <p:nvPr userDrawn="1"/>
          </p:nvSpPr>
          <p:spPr bwMode="black">
            <a:xfrm>
              <a:off x="9013121" y="3216900"/>
              <a:ext cx="282097" cy="347195"/>
            </a:xfrm>
            <a:custGeom>
              <a:avLst/>
              <a:gdLst>
                <a:gd name="T0" fmla="*/ 42 w 84"/>
                <a:gd name="T1" fmla="*/ 0 h 104"/>
                <a:gd name="T2" fmla="*/ 84 w 84"/>
                <a:gd name="T3" fmla="*/ 52 h 104"/>
                <a:gd name="T4" fmla="*/ 42 w 84"/>
                <a:gd name="T5" fmla="*/ 104 h 104"/>
                <a:gd name="T6" fmla="*/ 0 w 84"/>
                <a:gd name="T7" fmla="*/ 52 h 104"/>
                <a:gd name="T8" fmla="*/ 42 w 84"/>
                <a:gd name="T9" fmla="*/ 0 h 104"/>
                <a:gd name="T10" fmla="*/ 42 w 84"/>
                <a:gd name="T11" fmla="*/ 92 h 104"/>
                <a:gd name="T12" fmla="*/ 69 w 84"/>
                <a:gd name="T13" fmla="*/ 52 h 104"/>
                <a:gd name="T14" fmla="*/ 42 w 84"/>
                <a:gd name="T15" fmla="*/ 12 h 104"/>
                <a:gd name="T16" fmla="*/ 14 w 84"/>
                <a:gd name="T17" fmla="*/ 52 h 104"/>
                <a:gd name="T18" fmla="*/ 42 w 84"/>
                <a:gd name="T19" fmla="*/ 9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4">
                  <a:moveTo>
                    <a:pt x="42" y="0"/>
                  </a:moveTo>
                  <a:cubicBezTo>
                    <a:pt x="68" y="0"/>
                    <a:pt x="84" y="19"/>
                    <a:pt x="84" y="52"/>
                  </a:cubicBezTo>
                  <a:cubicBezTo>
                    <a:pt x="84" y="85"/>
                    <a:pt x="68" y="104"/>
                    <a:pt x="42" y="104"/>
                  </a:cubicBezTo>
                  <a:cubicBezTo>
                    <a:pt x="16" y="104"/>
                    <a:pt x="0" y="85"/>
                    <a:pt x="0" y="52"/>
                  </a:cubicBezTo>
                  <a:cubicBezTo>
                    <a:pt x="0" y="19"/>
                    <a:pt x="16" y="0"/>
                    <a:pt x="42" y="0"/>
                  </a:cubicBezTo>
                  <a:close/>
                  <a:moveTo>
                    <a:pt x="42" y="92"/>
                  </a:moveTo>
                  <a:cubicBezTo>
                    <a:pt x="59" y="92"/>
                    <a:pt x="69" y="78"/>
                    <a:pt x="69" y="52"/>
                  </a:cubicBezTo>
                  <a:cubicBezTo>
                    <a:pt x="69" y="26"/>
                    <a:pt x="59" y="12"/>
                    <a:pt x="42" y="12"/>
                  </a:cubicBezTo>
                  <a:cubicBezTo>
                    <a:pt x="24" y="12"/>
                    <a:pt x="14" y="26"/>
                    <a:pt x="14" y="52"/>
                  </a:cubicBezTo>
                  <a:cubicBezTo>
                    <a:pt x="14" y="78"/>
                    <a:pt x="24" y="92"/>
                    <a:pt x="42" y="92"/>
                  </a:cubicBezTo>
                  <a:close/>
                </a:path>
              </a:pathLst>
            </a:custGeom>
            <a:solidFill>
              <a:srgbClr val="1A14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8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0F6CD-B68A-4B25-A96E-60C5E9421FBA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36DA99-4B25-47B5-BB1D-DF5F49F480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D7DAD4-4DD1-4954-AFF6-C923B2EE2E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B5BD-5652-4CE6-AF15-1F1D286F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8682" y="6325035"/>
            <a:ext cx="5934636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sz="1400" dirty="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7E5C-E878-46AB-9E8B-4290B755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8501" y="6370639"/>
            <a:ext cx="62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200" smtClean="0">
                <a:solidFill>
                  <a:schemeClr val="accent5"/>
                </a:solidFill>
              </a:defRPr>
            </a:lvl1pPr>
          </a:lstStyle>
          <a:p>
            <a:fld id="{8FB4CE90-470A-43E3-A052-3E8AD880B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631" y="168443"/>
            <a:ext cx="11730789" cy="12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31" y="1446122"/>
            <a:ext cx="11730789" cy="47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9"/>
          <p:cNvSpPr txBox="1">
            <a:spLocks/>
          </p:cNvSpPr>
          <p:nvPr userDrawn="1"/>
        </p:nvSpPr>
        <p:spPr>
          <a:xfrm>
            <a:off x="180220" y="6314205"/>
            <a:ext cx="3995995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>
                <a:solidFill>
                  <a:schemeClr val="tx2"/>
                </a:solidFill>
              </a:rPr>
              <a:t>GRM Demand Modeling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32969" y="6223139"/>
            <a:ext cx="1192606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9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60" r:id="rId4"/>
    <p:sldLayoutId id="2147483671" r:id="rId5"/>
    <p:sldLayoutId id="2147483654" r:id="rId6"/>
    <p:sldLayoutId id="2147483655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Font typeface="Wingdings 2" panose="05020102010507070707" pitchFamily="18" charset="2"/>
        <a:buChar char="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334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47700" indent="-1524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819150" indent="-230188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950913" indent="-157163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 userDrawn="1">
          <p15:clr>
            <a:srgbClr val="F26B43"/>
          </p15:clr>
        </p15:guide>
        <p15:guide id="2" pos="7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Lagrangians</a:t>
            </a:r>
            <a:r>
              <a:rPr lang="en-US"/>
              <a:t> in Earnix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Annalee Wiswell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638D86-8916-41D1-A1B6-A8F14B996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20889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419EA1-B06F-4681-B933-DC769DDB7714}"/>
              </a:ext>
            </a:extLst>
          </p:cNvPr>
          <p:cNvSpPr/>
          <p:nvPr/>
        </p:nvSpPr>
        <p:spPr>
          <a:xfrm>
            <a:off x="1712339" y="3340201"/>
            <a:ext cx="9375964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22260-C3B7-4BEF-B4FA-3B1BA76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7C9E-83F4-411E-A8FD-6387BAFAB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A0E4-10BC-4BD4-8433-960E594E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28CE7-1B71-4085-AF75-8530F350D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49296"/>
              </p:ext>
            </p:extLst>
          </p:nvPr>
        </p:nvGraphicFramePr>
        <p:xfrm>
          <a:off x="840109" y="1331497"/>
          <a:ext cx="10332720" cy="165608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302592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083214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03950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831689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553428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56506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Expiring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Loss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Change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Renewal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-0.16x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0.07x + 1.1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1000y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-0.07y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0.1y + 1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57267"/>
                  </a:ext>
                </a:extLst>
              </a:tr>
            </a:tbl>
          </a:graphicData>
        </a:graphic>
      </p:graphicFrame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A373021-0C2E-4E47-8092-B0E5B02A8D30}"/>
              </a:ext>
            </a:extLst>
          </p:cNvPr>
          <p:cNvSpPr/>
          <p:nvPr/>
        </p:nvSpPr>
        <p:spPr>
          <a:xfrm rot="16200000">
            <a:off x="752442" y="3432905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3F9E33-AEF8-40BA-B0BA-8C51EF7B57D8}"/>
                  </a:ext>
                </a:extLst>
              </p:cNvPr>
              <p:cNvSpPr/>
              <p:nvPr/>
            </p:nvSpPr>
            <p:spPr>
              <a:xfrm>
                <a:off x="1712339" y="3268765"/>
                <a:ext cx="10011232" cy="104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−200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−0.16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−0.07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+1.1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+(1000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−800)(−0.07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3200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−160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– 38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+ 1114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– 70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44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+1080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− 1020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3F9E33-AEF8-40BA-B0BA-8C51EF7B5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39" y="3268765"/>
                <a:ext cx="10011232" cy="1047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713A9AA-BA41-450D-971B-73255353B3F6}"/>
              </a:ext>
            </a:extLst>
          </p:cNvPr>
          <p:cNvSpPr txBox="1"/>
          <p:nvPr/>
        </p:nvSpPr>
        <p:spPr>
          <a:xfrm>
            <a:off x="725530" y="3685758"/>
            <a:ext cx="11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E707E-3C82-4D21-85DE-CF21DD47D4F0}"/>
              </a:ext>
            </a:extLst>
          </p:cNvPr>
          <p:cNvSpPr txBox="1"/>
          <p:nvPr/>
        </p:nvSpPr>
        <p:spPr>
          <a:xfrm>
            <a:off x="2631305" y="4825205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maximum profit of $1454 when x = 1.446 and y = 2.068</a:t>
            </a:r>
          </a:p>
        </p:txBody>
      </p:sp>
    </p:spTree>
    <p:extLst>
      <p:ext uri="{BB962C8B-B14F-4D97-AF65-F5344CB8AC3E}">
        <p14:creationId xmlns:p14="http://schemas.microsoft.com/office/powerpoint/2010/main" val="283276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8BC6-5C0C-40AA-97C8-B363FC8C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Constrain Profit?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B2D10-A3D8-4397-9DD8-D37C134EB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5C18-71A8-41A4-93B8-3E101B14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FDC541-D481-46FE-A1C9-C2ECFCD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501556"/>
              </p:ext>
            </p:extLst>
          </p:nvPr>
        </p:nvGraphicFramePr>
        <p:xfrm>
          <a:off x="2032000" y="1295400"/>
          <a:ext cx="8128000" cy="484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16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419EA1-B06F-4681-B933-DC769DDB7714}"/>
              </a:ext>
            </a:extLst>
          </p:cNvPr>
          <p:cNvSpPr/>
          <p:nvPr/>
        </p:nvSpPr>
        <p:spPr>
          <a:xfrm>
            <a:off x="1712339" y="3340201"/>
            <a:ext cx="9375964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22260-C3B7-4BEF-B4FA-3B1BA76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7C9E-83F4-411E-A8FD-6387BAFAB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A0E4-10BC-4BD4-8433-960E594E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28CE7-1B71-4085-AF75-8530F350D7CD}"/>
              </a:ext>
            </a:extLst>
          </p:cNvPr>
          <p:cNvGraphicFramePr>
            <a:graphicFrameLocks noGrp="1"/>
          </p:cNvGraphicFramePr>
          <p:nvPr/>
        </p:nvGraphicFramePr>
        <p:xfrm>
          <a:off x="840109" y="1331497"/>
          <a:ext cx="10332720" cy="165608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302592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083214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03950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831689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553428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56506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Expiring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Loss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Change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Renewal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-0.16x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0.07x + 1.1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1000y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-0.07y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0.1y + 1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57267"/>
                  </a:ext>
                </a:extLst>
              </a:tr>
            </a:tbl>
          </a:graphicData>
        </a:graphic>
      </p:graphicFrame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A373021-0C2E-4E47-8092-B0E5B02A8D30}"/>
              </a:ext>
            </a:extLst>
          </p:cNvPr>
          <p:cNvSpPr/>
          <p:nvPr/>
        </p:nvSpPr>
        <p:spPr>
          <a:xfrm rot="16200000">
            <a:off x="752442" y="3432905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3F9E33-AEF8-40BA-B0BA-8C51EF7B57D8}"/>
                  </a:ext>
                </a:extLst>
              </p:cNvPr>
              <p:cNvSpPr/>
              <p:nvPr/>
            </p:nvSpPr>
            <p:spPr>
              <a:xfrm>
                <a:off x="1712339" y="3268765"/>
                <a:ext cx="10011232" cy="104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−200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−0.16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−0.07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+1.1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+(1000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−800)(−0.07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3200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−160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– 38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+ 1114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– 70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44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+1080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− 1020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3F9E33-AEF8-40BA-B0BA-8C51EF7B5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39" y="3268765"/>
                <a:ext cx="10011232" cy="1047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713A9AA-BA41-450D-971B-73255353B3F6}"/>
              </a:ext>
            </a:extLst>
          </p:cNvPr>
          <p:cNvSpPr txBox="1"/>
          <p:nvPr/>
        </p:nvSpPr>
        <p:spPr>
          <a:xfrm>
            <a:off x="725530" y="3685758"/>
            <a:ext cx="11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profit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5CCC5-FF78-4F5E-8559-3973A512773A}"/>
              </a:ext>
            </a:extLst>
          </p:cNvPr>
          <p:cNvSpPr/>
          <p:nvPr/>
        </p:nvSpPr>
        <p:spPr>
          <a:xfrm>
            <a:off x="1712341" y="4722946"/>
            <a:ext cx="3694160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C6352E56-5D8F-4A94-8BF1-ECE663D098B4}"/>
              </a:ext>
            </a:extLst>
          </p:cNvPr>
          <p:cNvSpPr/>
          <p:nvPr/>
        </p:nvSpPr>
        <p:spPr>
          <a:xfrm rot="16200000">
            <a:off x="752442" y="4815650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38D134-11B7-4DDF-850B-2089C07F3E5C}"/>
                  </a:ext>
                </a:extLst>
              </p:cNvPr>
              <p:cNvSpPr/>
              <p:nvPr/>
            </p:nvSpPr>
            <p:spPr>
              <a:xfrm>
                <a:off x="1712338" y="4599615"/>
                <a:ext cx="4059811" cy="7567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+1000</m:t>
                            </m:r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−1=0.2</m:t>
                    </m:r>
                  </m:oMath>
                </a14:m>
                <a:endParaRPr lang="en-US" b="0" i="1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38D134-11B7-4DDF-850B-2089C07F3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38" y="4599615"/>
                <a:ext cx="4059811" cy="756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FDDFD13-EB13-4D7B-A51C-EBDB966D1E0D}"/>
              </a:ext>
            </a:extLst>
          </p:cNvPr>
          <p:cNvSpPr txBox="1"/>
          <p:nvPr/>
        </p:nvSpPr>
        <p:spPr>
          <a:xfrm>
            <a:off x="725530" y="5085948"/>
            <a:ext cx="11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“rate”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94C64C5-5EBB-48C9-B8C5-B01A64870C05}"/>
              </a:ext>
            </a:extLst>
          </p:cNvPr>
          <p:cNvSpPr/>
          <p:nvPr/>
        </p:nvSpPr>
        <p:spPr>
          <a:xfrm>
            <a:off x="2158313" y="5861347"/>
            <a:ext cx="3491712" cy="301416"/>
          </a:xfrm>
          <a:prstGeom prst="borderCallout1">
            <a:avLst>
              <a:gd name="adj1" fmla="val 52269"/>
              <a:gd name="adj2" fmla="val -271"/>
              <a:gd name="adj3" fmla="val -71354"/>
              <a:gd name="adj4" fmla="val -2448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change in average offered premium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6D2ED0-8993-4C45-8FD8-016599927F01}"/>
                  </a:ext>
                </a:extLst>
              </p:cNvPr>
              <p:cNvSpPr txBox="1"/>
              <p:nvPr/>
            </p:nvSpPr>
            <p:spPr>
              <a:xfrm>
                <a:off x="1941498" y="5339617"/>
                <a:ext cx="25343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6D2ED0-8993-4C45-8FD8-016599927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98" y="5339617"/>
                <a:ext cx="2534386" cy="276999"/>
              </a:xfrm>
              <a:prstGeom prst="rect">
                <a:avLst/>
              </a:prstGeom>
              <a:blipFill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398F23-E09B-4985-927C-C73D9D6BA807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1914525" y="4848225"/>
            <a:ext cx="3491976" cy="398504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33627" y="4946504"/>
            <a:ext cx="354931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额外限制：该业务下的本年车均报价保费较上年上升</a:t>
            </a:r>
            <a:r>
              <a:rPr lang="en-US" altLang="zh-CN" dirty="0" smtClean="0"/>
              <a:t>20%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2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2260-C3B7-4BEF-B4FA-3B1BA76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7C9E-83F4-411E-A8FD-6387BAFAB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A0E4-10BC-4BD4-8433-960E594E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28CE7-1B71-4085-AF75-8530F350D7CD}"/>
              </a:ext>
            </a:extLst>
          </p:cNvPr>
          <p:cNvGraphicFramePr>
            <a:graphicFrameLocks noGrp="1"/>
          </p:cNvGraphicFramePr>
          <p:nvPr/>
        </p:nvGraphicFramePr>
        <p:xfrm>
          <a:off x="840109" y="1331497"/>
          <a:ext cx="10332720" cy="165608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302592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083214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03950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831689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553428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56506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Expiring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Loss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Change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Renewal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-0.16x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0.07x + 1.1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1000y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-0.07y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0.1y + 1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57267"/>
                  </a:ext>
                </a:extLst>
              </a:tr>
            </a:tbl>
          </a:graphicData>
        </a:graphic>
      </p:graphicFrame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A373021-0C2E-4E47-8092-B0E5B02A8D30}"/>
              </a:ext>
            </a:extLst>
          </p:cNvPr>
          <p:cNvSpPr/>
          <p:nvPr/>
        </p:nvSpPr>
        <p:spPr>
          <a:xfrm rot="16200000">
            <a:off x="752442" y="3432905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AE707-02E8-4151-A36A-0B75A386E816}"/>
              </a:ext>
            </a:extLst>
          </p:cNvPr>
          <p:cNvSpPr/>
          <p:nvPr/>
        </p:nvSpPr>
        <p:spPr>
          <a:xfrm>
            <a:off x="1712341" y="3345237"/>
            <a:ext cx="7946557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5E2B8-27E8-4EBB-AAF0-01F2916752FA}"/>
                  </a:ext>
                </a:extLst>
              </p:cNvPr>
              <p:cNvSpPr/>
              <p:nvPr/>
            </p:nvSpPr>
            <p:spPr>
              <a:xfrm>
                <a:off x="1712341" y="3221915"/>
                <a:ext cx="7946557" cy="104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−160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– 38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+ 1114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– 70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44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+1080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− 1020</m:t>
                    </m:r>
                  </m:oMath>
                </a14:m>
                <a:endParaRPr lang="en-US" sz="3200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=2.4</m:t>
                    </m:r>
                  </m:oMath>
                </a14:m>
                <a:endParaRPr lang="en-US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5E2B8-27E8-4EBB-AAF0-01F29167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41" y="3221915"/>
                <a:ext cx="7946557" cy="1047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4ABD6A-9C9D-4FB9-A881-58BB15F30B43}"/>
                  </a:ext>
                </a:extLst>
              </p:cNvPr>
              <p:cNvSpPr txBox="1"/>
              <p:nvPr/>
            </p:nvSpPr>
            <p:spPr>
              <a:xfrm>
                <a:off x="1058568" y="4835487"/>
                <a:ext cx="10074864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=−160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38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+ 1114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70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− 44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+1080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− 1020−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−2.4)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4ABD6A-9C9D-4FB9-A881-58BB15F3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8" y="4835487"/>
                <a:ext cx="10074864" cy="400110"/>
              </a:xfrm>
              <a:prstGeom prst="rect">
                <a:avLst/>
              </a:prstGeom>
              <a:blipFill>
                <a:blip r:embed="rId3"/>
                <a:stretch>
                  <a:fillRect b="-1617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97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F0D4-1A4F-485F-8716-8C40597D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CC07E-3C17-499F-8D2D-A1CD93D76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DDC2-7B15-45BF-9B11-216A5138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607CC67-B7B7-4A7F-84F0-3F397DCBF8D1}"/>
                  </a:ext>
                </a:extLst>
              </p:cNvPr>
              <p:cNvSpPr txBox="1">
                <a:spLocks noGrp="1"/>
              </p:cNvSpPr>
              <p:nvPr>
                <p:ph sz="quarter" idx="12"/>
              </p:nvPr>
            </p:nvSpPr>
            <p:spPr>
              <a:xfrm>
                <a:off x="965204" y="1602744"/>
                <a:ext cx="10207625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=−160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38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+ 1114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70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− 44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+1080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− 1020−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−2.4)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607CC67-B7B7-4A7F-84F0-3F397DCBF8D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65204" y="1602744"/>
                <a:ext cx="10207625" cy="369332"/>
              </a:xfrm>
              <a:prstGeom prst="rect">
                <a:avLst/>
              </a:prstGeom>
              <a:blipFill>
                <a:blip r:embed="rId2"/>
                <a:stretch>
                  <a:fillRect b="-1587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EC9812-47BB-43A9-A6B7-77ADC8E9DB7A}"/>
                  </a:ext>
                </a:extLst>
              </p:cNvPr>
              <p:cNvSpPr txBox="1"/>
              <p:nvPr/>
            </p:nvSpPr>
            <p:spPr>
              <a:xfrm>
                <a:off x="3837595" y="1972076"/>
                <a:ext cx="5225723" cy="182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=−480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+1114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080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+2.4=0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EC9812-47BB-43A9-A6B7-77ADC8E9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95" y="1972076"/>
                <a:ext cx="5225723" cy="1824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F27D2F-5DE4-4F44-9F5A-4910142B164C}"/>
                  </a:ext>
                </a:extLst>
              </p:cNvPr>
              <p:cNvSpPr txBox="1"/>
              <p:nvPr/>
            </p:nvSpPr>
            <p:spPr>
              <a:xfrm>
                <a:off x="2783324" y="2536475"/>
                <a:ext cx="1465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F27D2F-5DE4-4F44-9F5A-4910142B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324" y="2536475"/>
                <a:ext cx="14651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5538F350-CAE2-40E3-8312-8EB9D444FDEE}"/>
              </a:ext>
            </a:extLst>
          </p:cNvPr>
          <p:cNvSpPr/>
          <p:nvPr/>
        </p:nvSpPr>
        <p:spPr>
          <a:xfrm>
            <a:off x="4024842" y="2240850"/>
            <a:ext cx="157018" cy="960582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2C9B9202-E26A-4503-852A-39F729E35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649" y="3470206"/>
                <a:ext cx="11589419" cy="2758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5"/>
                  </a:buClr>
                  <a:buFont typeface="Wingdings 2" panose="05020102010507070707" pitchFamily="18" charset="2"/>
                  <a:buChar char=""/>
                  <a:tabLst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33400" indent="-2667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−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47700" indent="-1524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819150" indent="-2301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−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950913" indent="-157163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Instead of solving analytically, guess and check then repeat</a:t>
                </a:r>
              </a:p>
              <a:p>
                <a:endParaRPr lang="en-US"/>
              </a:p>
              <a:p>
                <a:pPr lvl="1"/>
                <a:r>
                  <a:rPr lang="en-US"/>
                  <a:t>guess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=−0.573, 0.415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=−0.861, 0.442</m:t>
                    </m:r>
                  </m:oMath>
                </a14:m>
                <a:endParaRPr lang="en-US">
                  <a:sym typeface="Wingdings" panose="05000000000000000000" pitchFamily="2" charset="2"/>
                </a:endParaRPr>
              </a:p>
              <a:p>
                <a:pPr lvl="1"/>
                <a:r>
                  <a:rPr lang="en-US"/>
                  <a:t>does this satisfy the constraint?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0.415+0.442&lt;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2.4</m:t>
                    </m:r>
                  </m:oMath>
                </a14:m>
                <a:r>
                  <a:rPr lang="en-US"/>
                  <a:t> </a:t>
                </a:r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guess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=−1.535, </m:t>
                    </m:r>
                  </m:oMath>
                </a14:m>
                <a:r>
                  <a:rPr lang="en-US"/>
                  <a:t>1.376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2.380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1.961</m:t>
                    </m:r>
                  </m:oMath>
                </a14:m>
                <a:endParaRPr lang="en-US">
                  <a:sym typeface="Wingdings" panose="05000000000000000000" pitchFamily="2" charset="2"/>
                </a:endParaRPr>
              </a:p>
              <a:p>
                <a:pPr lvl="1"/>
                <a:r>
                  <a:rPr lang="en-US"/>
                  <a:t>does this satisfy the constraint?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1.376+1.961&gt;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2.4</m:t>
                    </m:r>
                  </m:oMath>
                </a14:m>
                <a:r>
                  <a:rPr lang="en-US"/>
                  <a:t> 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2C9B9202-E26A-4503-852A-39F729E3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9" y="3470206"/>
                <a:ext cx="11589419" cy="2758960"/>
              </a:xfrm>
              <a:prstGeom prst="rect">
                <a:avLst/>
              </a:prstGeom>
              <a:blipFill>
                <a:blip r:embed="rId5"/>
                <a:stretch>
                  <a:fillRect l="-684" t="-4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EEF7D7-4E98-4D6A-9A01-A51F5D2F4F4B}"/>
              </a:ext>
            </a:extLst>
          </p:cNvPr>
          <p:cNvCxnSpPr>
            <a:cxnSpLocks/>
          </p:cNvCxnSpPr>
          <p:nvPr/>
        </p:nvCxnSpPr>
        <p:spPr>
          <a:xfrm>
            <a:off x="3542191" y="4201843"/>
            <a:ext cx="724008" cy="1506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68C68-F6F9-468E-8669-0F88C007F4D4}"/>
              </a:ext>
            </a:extLst>
          </p:cNvPr>
          <p:cNvCxnSpPr>
            <a:cxnSpLocks/>
          </p:cNvCxnSpPr>
          <p:nvPr/>
        </p:nvCxnSpPr>
        <p:spPr>
          <a:xfrm>
            <a:off x="5985029" y="4210721"/>
            <a:ext cx="724008" cy="1506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9240F-04AA-458B-8293-B800FDDFC217}"/>
              </a:ext>
            </a:extLst>
          </p:cNvPr>
          <p:cNvCxnSpPr>
            <a:cxnSpLocks/>
          </p:cNvCxnSpPr>
          <p:nvPr/>
        </p:nvCxnSpPr>
        <p:spPr>
          <a:xfrm>
            <a:off x="5896252" y="5304007"/>
            <a:ext cx="724008" cy="1506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98B39B-542D-4E56-916E-44086CE23D8A}"/>
              </a:ext>
            </a:extLst>
          </p:cNvPr>
          <p:cNvCxnSpPr>
            <a:cxnSpLocks/>
          </p:cNvCxnSpPr>
          <p:nvPr/>
        </p:nvCxnSpPr>
        <p:spPr>
          <a:xfrm>
            <a:off x="3440096" y="5304007"/>
            <a:ext cx="724008" cy="1506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2260-C3B7-4BEF-B4FA-3B1BA76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7C9E-83F4-411E-A8FD-6387BAFAB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A0E4-10BC-4BD4-8433-960E594E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28CE7-1B71-4085-AF75-8530F350D7CD}"/>
              </a:ext>
            </a:extLst>
          </p:cNvPr>
          <p:cNvGraphicFramePr>
            <a:graphicFrameLocks noGrp="1"/>
          </p:cNvGraphicFramePr>
          <p:nvPr/>
        </p:nvGraphicFramePr>
        <p:xfrm>
          <a:off x="840109" y="1331497"/>
          <a:ext cx="10332720" cy="165608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302592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083214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03950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831689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553428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56506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Expiring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Loss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Change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Renewal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-0.16x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0.07x + 1.1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1000y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-0.07y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0.1y + 1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57267"/>
                  </a:ext>
                </a:extLst>
              </a:tr>
            </a:tbl>
          </a:graphicData>
        </a:graphic>
      </p:graphicFrame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A373021-0C2E-4E47-8092-B0E5B02A8D30}"/>
              </a:ext>
            </a:extLst>
          </p:cNvPr>
          <p:cNvSpPr/>
          <p:nvPr/>
        </p:nvSpPr>
        <p:spPr>
          <a:xfrm rot="16200000">
            <a:off x="752442" y="3432905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E707E-3C82-4D21-85DE-CF21DD47D4F0}"/>
                  </a:ext>
                </a:extLst>
              </p:cNvPr>
              <p:cNvSpPr txBox="1"/>
              <p:nvPr/>
            </p:nvSpPr>
            <p:spPr>
              <a:xfrm>
                <a:off x="2621280" y="4804921"/>
                <a:ext cx="694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maximum profit of $1130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1.008 </m:t>
                    </m:r>
                  </m:oMath>
                </a14:m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1.393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E707E-3C82-4D21-85DE-CF21DD47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0" y="4804921"/>
                <a:ext cx="694944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E0AE707-02E8-4151-A36A-0B75A386E816}"/>
              </a:ext>
            </a:extLst>
          </p:cNvPr>
          <p:cNvSpPr/>
          <p:nvPr/>
        </p:nvSpPr>
        <p:spPr>
          <a:xfrm>
            <a:off x="1712341" y="3345237"/>
            <a:ext cx="7946557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5E2B8-27E8-4EBB-AAF0-01F2916752FA}"/>
                  </a:ext>
                </a:extLst>
              </p:cNvPr>
              <p:cNvSpPr/>
              <p:nvPr/>
            </p:nvSpPr>
            <p:spPr>
              <a:xfrm>
                <a:off x="1712341" y="3221915"/>
                <a:ext cx="7946557" cy="104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−160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– 38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+ 1114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– 70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44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+1080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− 1020</m:t>
                    </m:r>
                  </m:oMath>
                </a14:m>
                <a:endParaRPr lang="en-US" sz="3200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=2.4</m:t>
                    </m:r>
                  </m:oMath>
                </a14:m>
                <a:endParaRPr lang="en-US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5E2B8-27E8-4EBB-AAF0-01F29167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41" y="3221915"/>
                <a:ext cx="7946557" cy="1047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4BB1A-5C2E-4F0C-ACF7-653D7272E927}"/>
                  </a:ext>
                </a:extLst>
              </p:cNvPr>
              <p:cNvSpPr txBox="1"/>
              <p:nvPr/>
            </p:nvSpPr>
            <p:spPr>
              <a:xfrm>
                <a:off x="2631305" y="5341837"/>
                <a:ext cx="694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note: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=550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4BB1A-5C2E-4F0C-ACF7-653D7272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05" y="5341837"/>
                <a:ext cx="694944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46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C1E-A34C-4DF7-A2C2-2F7C2F1D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Generalize to MANY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A2011-EADA-4989-81A2-F413CECCB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F28E2-72C0-4271-8516-ED707D8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7E6F9A-2F68-42F3-8333-7A1E8CE5F2E9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/>
                  <a:t> policies, where policy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/>
                  <a:t> has price opt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/>
                  <a:t> and expected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r>
                  <a:rPr lang="en-US" sz="2400"/>
                  <a:t>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/>
                  <a:t> subject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/>
              </a:p>
              <a:p>
                <a:r>
                  <a:rPr lang="en-US" sz="2400"/>
                  <a:t>Constraint can be written as a sum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/>
              </a:p>
              <a:p>
                <a:pPr lvl="1"/>
                <a:r>
                  <a:rPr lang="en-US" sz="2000"/>
                  <a:t>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renewal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premium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expiring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premium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000"/>
              </a:p>
              <a:p>
                <a:pPr lvl="1"/>
                <a:endParaRPr lang="en-US" sz="2000"/>
              </a:p>
              <a:p>
                <a:pPr lvl="1"/>
                <a:endParaRPr lang="en-US" sz="2000"/>
              </a:p>
              <a:p>
                <a:endParaRPr lang="en-US" sz="2400">
                  <a:sym typeface="Wingdings" panose="05000000000000000000" pitchFamily="2" charset="2"/>
                </a:endParaRPr>
              </a:p>
              <a:p>
                <a:endParaRPr lang="en-US" sz="2400">
                  <a:sym typeface="Wingdings" panose="05000000000000000000" pitchFamily="2" charset="2"/>
                </a:endParaRPr>
              </a:p>
              <a:p>
                <a:endParaRPr lang="en-US" sz="2400">
                  <a:sym typeface="Wingdings" panose="05000000000000000000" pitchFamily="2" charset="2"/>
                </a:endParaRPr>
              </a:p>
              <a:p>
                <a:endParaRPr lang="en-US" sz="2400">
                  <a:sym typeface="Wingdings" panose="05000000000000000000" pitchFamily="2" charset="2"/>
                </a:endParaRPr>
              </a:p>
              <a:p>
                <a:r>
                  <a:rPr lang="en-US" sz="2400">
                    <a:sym typeface="Wingdings" panose="05000000000000000000" pitchFamily="2" charset="2"/>
                  </a:rPr>
                  <a:t>Guess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sym typeface="Wingdings" panose="05000000000000000000" pitchFamily="2" charset="2"/>
                  </a:rPr>
                  <a:t>and solve N univariate problems, check, then repeat</a:t>
                </a:r>
                <a:endParaRPr lang="en-US" sz="24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7E6F9A-2F68-42F3-8333-7A1E8CE5F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3"/>
                <a:stretch>
                  <a:fillRect l="-831" t="-259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169B0-7A55-4BFB-832A-13216261E121}"/>
                  </a:ext>
                </a:extLst>
              </p:cNvPr>
              <p:cNvSpPr txBox="1"/>
              <p:nvPr/>
            </p:nvSpPr>
            <p:spPr>
              <a:xfrm>
                <a:off x="1804881" y="3257939"/>
                <a:ext cx="7631468" cy="291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169B0-7A55-4BFB-832A-13216261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81" y="3257939"/>
                <a:ext cx="7631468" cy="2916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2207E0-3E2A-4826-874D-E8C489731D12}"/>
                  </a:ext>
                </a:extLst>
              </p:cNvPr>
              <p:cNvSpPr txBox="1"/>
              <p:nvPr/>
            </p:nvSpPr>
            <p:spPr>
              <a:xfrm>
                <a:off x="1725707" y="4378456"/>
                <a:ext cx="1465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2207E0-3E2A-4826-874D-E8C48973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07" y="4378456"/>
                <a:ext cx="14651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CACC944C-5EA5-48FB-B08C-00DD5DE02FE1}"/>
              </a:ext>
            </a:extLst>
          </p:cNvPr>
          <p:cNvSpPr/>
          <p:nvPr/>
        </p:nvSpPr>
        <p:spPr>
          <a:xfrm>
            <a:off x="3044208" y="3551068"/>
            <a:ext cx="84474" cy="2024110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E576-F2F4-49EE-AA05-A454AFF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Earnix Solve the Univariate Problems?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9261A-452E-4742-A289-07744125D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21E1-674D-4DDC-90A4-2E4194F2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3CD8D-5BD4-40DB-93C8-E66489AB3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0631" y="1874213"/>
            <a:ext cx="11734800" cy="4706751"/>
          </a:xfrm>
        </p:spPr>
        <p:txBody>
          <a:bodyPr/>
          <a:lstStyle/>
          <a:p>
            <a:r>
              <a:rPr lang="en-US"/>
              <a:t>Default: use an analytical approach</a:t>
            </a:r>
          </a:p>
          <a:p>
            <a:endParaRPr lang="en-US"/>
          </a:p>
          <a:p>
            <a:r>
              <a:rPr lang="en-US"/>
              <a:t>If the function to be optimized is troublesome (e.g. non-continuous), Earnix can perform a grid search</a:t>
            </a:r>
          </a:p>
        </p:txBody>
      </p:sp>
    </p:spTree>
    <p:extLst>
      <p:ext uri="{BB962C8B-B14F-4D97-AF65-F5344CB8AC3E}">
        <p14:creationId xmlns:p14="http://schemas.microsoft.com/office/powerpoint/2010/main" val="307462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6DC-DE20-4CD9-AF91-1298EDCE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i="1"/>
              <a:t>is</a:t>
            </a:r>
            <a:r>
              <a:rPr lang="en-US"/>
              <a:t> </a:t>
            </a:r>
            <a:r>
              <a:rPr lang="el-GR"/>
              <a:t>λ</a:t>
            </a:r>
            <a:r>
              <a:rPr lang="en-US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BB330-00B2-48FD-B391-BF09047E9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BB1B5-2264-4AF9-90EF-98AF5E2C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01245-1441-48F0-9356-D688E9747D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l-GR"/>
              <a:t>λ</a:t>
            </a:r>
            <a:r>
              <a:rPr lang="en-US"/>
              <a:t> measures the increase in the objective obtained through a marginal relaxation in the constraint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Be careful of units in this interpretation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66B846BE-081D-447D-A526-6D2057707398}"/>
              </a:ext>
            </a:extLst>
          </p:cNvPr>
          <p:cNvSpPr/>
          <p:nvPr/>
        </p:nvSpPr>
        <p:spPr>
          <a:xfrm rot="16200000">
            <a:off x="514924" y="2583402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2542B-5526-45E1-B844-6721D175D66C}"/>
              </a:ext>
            </a:extLst>
          </p:cNvPr>
          <p:cNvSpPr/>
          <p:nvPr/>
        </p:nvSpPr>
        <p:spPr>
          <a:xfrm>
            <a:off x="1474823" y="2495734"/>
            <a:ext cx="9507502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If we are maximizing profit subject to 80% retention, </a:t>
            </a:r>
            <a:r>
              <a:rPr lang="el-GR" sz="2000">
                <a:solidFill>
                  <a:schemeClr val="tx2"/>
                </a:solidFill>
              </a:rPr>
              <a:t>λ</a:t>
            </a:r>
            <a:r>
              <a:rPr lang="en-US" sz="2000">
                <a:solidFill>
                  <a:schemeClr val="tx2"/>
                </a:solidFill>
              </a:rPr>
              <a:t> tells us the (approximate) additional profit if we decrease the required retention to 79%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4245-0C5C-4E07-A296-4FF7EC2FA570}"/>
              </a:ext>
            </a:extLst>
          </p:cNvPr>
          <p:cNvSpPr txBox="1"/>
          <p:nvPr/>
        </p:nvSpPr>
        <p:spPr>
          <a:xfrm>
            <a:off x="711274" y="2834851"/>
            <a:ext cx="65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483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1F45-5EEF-4CF5-83BB-417742F6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Earnix Price a New Sample?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66F49-F735-4668-858D-88519D8CA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3DE7-BE31-498A-982C-7E70D20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C135A-5BBC-4FE2-9EC5-B71D99CADE1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To price subsequent policies in real time, use the previously found value for 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/>
              </a:p>
              <a:p>
                <a:pPr lvl="1"/>
                <a:r>
                  <a:rPr lang="en-US"/>
                  <a:t>Allows pricing one policy at a time and still satisfy aggregate constraints</a:t>
                </a:r>
              </a:p>
              <a:p>
                <a:endParaRPr lang="en-US"/>
              </a:p>
              <a:p>
                <a:r>
                  <a:rPr lang="en-US"/>
                  <a:t>Solve the univariate problems, but don’t check actual constraint satisfaction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The result will be an approximation, not exact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C135A-5BBC-4FE2-9EC5-B71D99CAD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987" t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C37AF-1FA1-4333-BFE3-0E4BC70067C5}"/>
                  </a:ext>
                </a:extLst>
              </p:cNvPr>
              <p:cNvSpPr txBox="1"/>
              <p:nvPr/>
            </p:nvSpPr>
            <p:spPr>
              <a:xfrm>
                <a:off x="1722689" y="3122921"/>
                <a:ext cx="7631468" cy="287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C37AF-1FA1-4333-BFE3-0E4BC700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89" y="3122921"/>
                <a:ext cx="7631468" cy="2871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35729-95B5-4C2F-A9AD-7503C509696A}"/>
                  </a:ext>
                </a:extLst>
              </p:cNvPr>
              <p:cNvSpPr txBox="1"/>
              <p:nvPr/>
            </p:nvSpPr>
            <p:spPr>
              <a:xfrm>
                <a:off x="1663563" y="4237315"/>
                <a:ext cx="1465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35729-95B5-4C2F-A9AD-7503C5096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63" y="4237315"/>
                <a:ext cx="14651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18CB3959-9FCE-442E-8839-D63A7B77C802}"/>
              </a:ext>
            </a:extLst>
          </p:cNvPr>
          <p:cNvSpPr/>
          <p:nvPr/>
        </p:nvSpPr>
        <p:spPr>
          <a:xfrm>
            <a:off x="3036163" y="3429000"/>
            <a:ext cx="92519" cy="1985963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1E94DD-F3C0-4BA3-A12F-3AD9E6757B1E}"/>
              </a:ext>
            </a:extLst>
          </p:cNvPr>
          <p:cNvCxnSpPr/>
          <p:nvPr/>
        </p:nvCxnSpPr>
        <p:spPr>
          <a:xfrm>
            <a:off x="3595323" y="5112593"/>
            <a:ext cx="3886200" cy="857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3BC04-6E94-AD42-835F-63F0427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Lagrange Multipliers?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69758-6105-154D-A54C-D0D1D10C79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The method of Lagrange Multipliers is a technique for solving constrained optimization problems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CD6186A6-3E81-4DF0-AA54-BF9E214B9CBC}"/>
              </a:ext>
            </a:extLst>
          </p:cNvPr>
          <p:cNvSpPr/>
          <p:nvPr/>
        </p:nvSpPr>
        <p:spPr>
          <a:xfrm rot="16200000">
            <a:off x="810199" y="2469102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AF342-8588-4349-B93B-439FF461014E}"/>
              </a:ext>
            </a:extLst>
          </p:cNvPr>
          <p:cNvSpPr/>
          <p:nvPr/>
        </p:nvSpPr>
        <p:spPr>
          <a:xfrm>
            <a:off x="1770098" y="2381434"/>
            <a:ext cx="9507502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It costs $1 per square inch for the materials to make the bottom and sides of a box.</a:t>
            </a:r>
          </a:p>
          <a:p>
            <a:r>
              <a:rPr lang="en-US" sz="2000">
                <a:solidFill>
                  <a:schemeClr val="tx2"/>
                </a:solidFill>
              </a:rPr>
              <a:t>The box’s lid costs $2 per square inch to make.</a:t>
            </a:r>
          </a:p>
          <a:p>
            <a:r>
              <a:rPr lang="en-US" sz="2000">
                <a:solidFill>
                  <a:schemeClr val="tx2"/>
                </a:solidFill>
              </a:rPr>
              <a:t>What are the dimensions of the largest volume box you can make for $36?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C4886-90F6-4533-B0C0-E7004FF1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2" y="3429000"/>
            <a:ext cx="2195711" cy="2195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65656-1A4D-48DA-9FFA-D69C32225C49}"/>
              </a:ext>
            </a:extLst>
          </p:cNvPr>
          <p:cNvSpPr txBox="1"/>
          <p:nvPr/>
        </p:nvSpPr>
        <p:spPr>
          <a:xfrm>
            <a:off x="1006549" y="2720551"/>
            <a:ext cx="65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e.g.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87576B9-8DAE-40EF-B556-89EAFB60E139}"/>
              </a:ext>
            </a:extLst>
          </p:cNvPr>
          <p:cNvSpPr/>
          <p:nvPr/>
        </p:nvSpPr>
        <p:spPr>
          <a:xfrm rot="-3000000">
            <a:off x="2099438" y="4959730"/>
            <a:ext cx="562854" cy="809941"/>
          </a:xfrm>
          <a:prstGeom prst="leftBrace">
            <a:avLst>
              <a:gd name="adj1" fmla="val 41029"/>
              <a:gd name="adj2" fmla="val 5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445A133-3506-4B76-AF9A-C32CF9EFB6E3}"/>
              </a:ext>
            </a:extLst>
          </p:cNvPr>
          <p:cNvSpPr/>
          <p:nvPr/>
        </p:nvSpPr>
        <p:spPr>
          <a:xfrm rot="-6060000">
            <a:off x="3328601" y="5019605"/>
            <a:ext cx="562854" cy="1118626"/>
          </a:xfrm>
          <a:prstGeom prst="leftBrace">
            <a:avLst>
              <a:gd name="adj1" fmla="val 41029"/>
              <a:gd name="adj2" fmla="val 5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FBE2D26-E587-42C1-9822-29754E968BF5}"/>
              </a:ext>
            </a:extLst>
          </p:cNvPr>
          <p:cNvSpPr/>
          <p:nvPr/>
        </p:nvSpPr>
        <p:spPr>
          <a:xfrm rot="-10620000">
            <a:off x="4267400" y="4074073"/>
            <a:ext cx="562854" cy="1083562"/>
          </a:xfrm>
          <a:prstGeom prst="leftBrace">
            <a:avLst>
              <a:gd name="adj1" fmla="val 41029"/>
              <a:gd name="adj2" fmla="val 5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4EFB3C-3BD2-494F-92AF-462E260A3807}"/>
                  </a:ext>
                </a:extLst>
              </p:cNvPr>
              <p:cNvSpPr txBox="1"/>
              <p:nvPr/>
            </p:nvSpPr>
            <p:spPr>
              <a:xfrm>
                <a:off x="4788510" y="4354244"/>
                <a:ext cx="28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h</m:t>
                      </m:r>
                    </m:oMath>
                  </m:oMathPara>
                </a14:m>
                <a:endParaRPr lang="en-US" sz="280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4EFB3C-3BD2-494F-92AF-462E260A3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510" y="4354244"/>
                <a:ext cx="2892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685367-C307-4CAA-B3F6-B1BCDD9145F2}"/>
                  </a:ext>
                </a:extLst>
              </p:cNvPr>
              <p:cNvSpPr txBox="1"/>
              <p:nvPr/>
            </p:nvSpPr>
            <p:spPr>
              <a:xfrm>
                <a:off x="3465403" y="5734511"/>
                <a:ext cx="28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𝑤</m:t>
                      </m:r>
                    </m:oMath>
                  </m:oMathPara>
                </a14:m>
                <a:endParaRPr lang="en-US" sz="360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685367-C307-4CAA-B3F6-B1BCDD914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03" y="5734511"/>
                <a:ext cx="289249" cy="523220"/>
              </a:xfrm>
              <a:prstGeom prst="rect">
                <a:avLst/>
              </a:prstGeom>
              <a:blipFill>
                <a:blip r:embed="rId5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C319EE-0EE8-4E8F-85C0-735D61A22629}"/>
                  </a:ext>
                </a:extLst>
              </p:cNvPr>
              <p:cNvSpPr txBox="1"/>
              <p:nvPr/>
            </p:nvSpPr>
            <p:spPr>
              <a:xfrm>
                <a:off x="1916976" y="5363101"/>
                <a:ext cx="28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</m:t>
                      </m:r>
                    </m:oMath>
                  </m:oMathPara>
                </a14:m>
                <a:endParaRPr lang="en-US" sz="280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C319EE-0EE8-4E8F-85C0-735D61A2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76" y="5363101"/>
                <a:ext cx="2892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88A79-D4D5-4BFB-90BA-86C52BDB5A58}"/>
                  </a:ext>
                </a:extLst>
              </p:cNvPr>
              <p:cNvSpPr txBox="1"/>
              <p:nvPr/>
            </p:nvSpPr>
            <p:spPr>
              <a:xfrm>
                <a:off x="5814898" y="3796412"/>
                <a:ext cx="583903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maximize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h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) = 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𝑙𝑤h</m:t>
                      </m:r>
                    </m:oMath>
                  </m:oMathPara>
                </a14:m>
                <a:endParaRPr lang="en-US" sz="200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  <a:p>
                <a:endParaRPr lang="en-US"/>
              </a:p>
              <a:p>
                <a:r>
                  <a:rPr lang="en-US"/>
                  <a:t>subject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h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) = 1(2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𝑙h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 + 2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𝑤h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 + 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) + 2(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𝑙𝑤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Aldhabi" panose="01000000000000000000" pitchFamily="2" charset="-78"/>
                        </a:rPr>
                        <m:t>) = 36</m:t>
                      </m:r>
                    </m:oMath>
                  </m:oMathPara>
                </a14:m>
                <a:endParaRPr lang="en-US" sz="200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  <a:p>
                <a:endParaRPr lang="en-US" sz="3200">
                  <a:latin typeface="Freestyle Script" panose="030804020302050B0404" pitchFamily="66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88A79-D4D5-4BFB-90BA-86C52BDB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98" y="3796412"/>
                <a:ext cx="5839037" cy="2092881"/>
              </a:xfrm>
              <a:prstGeom prst="rect">
                <a:avLst/>
              </a:prstGeom>
              <a:blipFill>
                <a:blip r:embed="rId7"/>
                <a:stretch>
                  <a:fillRect l="-939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5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7E9-B604-424D-AF83-0C37A245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Lagrange Multipliers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7EB46-FF5D-4488-A75F-47ED323A9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3800B-AD85-4134-8E98-75AD09E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CDA203-F38B-49A5-A811-093C946D108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Goal is to find the maximum (or minimum) of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sz="3200">
                    <a:latin typeface="Gabriola" panose="04040605051002020D02" pitchFamily="82" charset="0"/>
                  </a:rPr>
                  <a:t> </a:t>
                </a:r>
                <a:r>
                  <a:rPr lang="en-US"/>
                  <a:t>subject to the constraint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…)=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>
                  <a:latin typeface="Gabriola" panose="04040605051002020D02" pitchFamily="82" charset="0"/>
                </a:endParaRPr>
              </a:p>
              <a:p>
                <a:endParaRPr lang="en-US" sz="3200">
                  <a:latin typeface="Gabriola" panose="04040605051002020D02" pitchFamily="82" charset="0"/>
                </a:endParaRPr>
              </a:p>
              <a:p>
                <a:r>
                  <a:rPr lang="en-US"/>
                  <a:t>Form the </a:t>
                </a:r>
                <a:r>
                  <a:rPr lang="en-US" err="1"/>
                  <a:t>Lagrangian</a:t>
                </a:r>
                <a:r>
                  <a:rPr lang="en-US"/>
                  <a:t> function:</a:t>
                </a:r>
              </a:p>
              <a:p>
                <a:endParaRPr lang="en-US">
                  <a:latin typeface="Gabriola" panose="04040605051002020D02" pitchFamily="82" charset="0"/>
                </a:endParaRPr>
              </a:p>
              <a:p>
                <a:r>
                  <a:rPr lang="en-US"/>
                  <a:t>Find the stationary points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 </a:t>
                </a:r>
                <a:r>
                  <a:rPr lang="en-US"/>
                  <a:t>  all partial derivatives are zero</a:t>
                </a:r>
              </a:p>
              <a:p>
                <a:endParaRPr lang="en-US"/>
              </a:p>
              <a:p>
                <a:r>
                  <a:rPr lang="en-US"/>
                  <a:t>The solution to the original constrained optimization corresponds to a saddle point of the </a:t>
                </a:r>
                <a:r>
                  <a:rPr lang="en-US" err="1"/>
                  <a:t>Lagrangian</a:t>
                </a: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CDA203-F38B-49A5-A811-093C946D1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091" t="-1425" r="-1403" b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EED52-A57F-4815-B47B-B28EE50EFEB0}"/>
                  </a:ext>
                </a:extLst>
              </p:cNvPr>
              <p:cNvSpPr txBox="1"/>
              <p:nvPr/>
            </p:nvSpPr>
            <p:spPr>
              <a:xfrm>
                <a:off x="5458728" y="3036007"/>
                <a:ext cx="5399773" cy="3929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l-GR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EED52-A57F-4815-B47B-B28EE50E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28" y="3036007"/>
                <a:ext cx="5399773" cy="392993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8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BBF7FF-8846-4DA7-A424-390805C898C3}"/>
              </a:ext>
            </a:extLst>
          </p:cNvPr>
          <p:cNvSpPr/>
          <p:nvPr/>
        </p:nvSpPr>
        <p:spPr>
          <a:xfrm>
            <a:off x="1770096" y="2036201"/>
            <a:ext cx="7946557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3EBE-5FCF-4D0B-A050-42BE51B4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Lagrange Multipliers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032D1-F173-4C6E-8242-DF31C96D1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216D-C627-47D1-ACE8-C6E97DAC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B2F831-26E9-46A9-BB9D-274E9F82D70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240631" y="1331786"/>
                <a:ext cx="11734800" cy="4706751"/>
              </a:xfrm>
            </p:spPr>
            <p:txBody>
              <a:bodyPr/>
              <a:lstStyle/>
              <a:p>
                <a:r>
                  <a:rPr lang="en-US"/>
                  <a:t>Optimal points occur where the contour lines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are tangent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B2F831-26E9-46A9-BB9D-274E9F82D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240631" y="1331786"/>
                <a:ext cx="11734800" cy="4706751"/>
              </a:xfrm>
              <a:blipFill>
                <a:blip r:embed="rId2"/>
                <a:stretch>
                  <a:fillRect l="-1091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84930675-89C4-4099-9C12-B084A4AFE4E5}"/>
              </a:ext>
            </a:extLst>
          </p:cNvPr>
          <p:cNvSpPr/>
          <p:nvPr/>
        </p:nvSpPr>
        <p:spPr>
          <a:xfrm rot="16200000">
            <a:off x="810199" y="2123869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E18BEA-4A91-4E13-846A-A45257F24B39}"/>
                  </a:ext>
                </a:extLst>
              </p:cNvPr>
              <p:cNvSpPr/>
              <p:nvPr/>
            </p:nvSpPr>
            <p:spPr>
              <a:xfrm>
                <a:off x="1770096" y="1959729"/>
                <a:ext cx="7946557" cy="104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−160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– 38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+ 1114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– 70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44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+1080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− 1020</m:t>
                    </m:r>
                  </m:oMath>
                </a14:m>
                <a:endParaRPr lang="en-US" sz="3200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=2.4</m:t>
                    </m:r>
                  </m:oMath>
                </a14:m>
                <a:endParaRPr lang="en-US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E18BEA-4A91-4E13-846A-A45257F24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96" y="1959729"/>
                <a:ext cx="7946557" cy="1047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49EA4-FA46-4EA4-BDD8-34A36487334F}"/>
              </a:ext>
            </a:extLst>
          </p:cNvPr>
          <p:cNvSpPr txBox="1"/>
          <p:nvPr/>
        </p:nvSpPr>
        <p:spPr>
          <a:xfrm>
            <a:off x="1006549" y="2375318"/>
            <a:ext cx="65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e.g.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448297-E871-4D57-AEB2-BF16FFBB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063" y="3408092"/>
            <a:ext cx="3000794" cy="18862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83A5EC-DC69-4F72-8172-5D89E8F9A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374" y="3259014"/>
            <a:ext cx="2165472" cy="28176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E3B004-1D47-4BF9-85D8-38956CDBC064}"/>
              </a:ext>
            </a:extLst>
          </p:cNvPr>
          <p:cNvCxnSpPr>
            <a:cxnSpLocks/>
          </p:cNvCxnSpPr>
          <p:nvPr/>
        </p:nvCxnSpPr>
        <p:spPr>
          <a:xfrm flipH="1" flipV="1">
            <a:off x="6603206" y="3259015"/>
            <a:ext cx="1323975" cy="136299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69E5AF4-FE90-4A4A-8AE1-9269D6D8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90" y="1174896"/>
            <a:ext cx="4906060" cy="4906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B73EBE-5FCF-4D0B-A050-42BE51B4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Lagrange Multipliers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032D1-F173-4C6E-8242-DF31C96D1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216D-C627-47D1-ACE8-C6E97DAC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102E6E-5CEB-4555-8461-09E7ADE34A5C}"/>
              </a:ext>
            </a:extLst>
          </p:cNvPr>
          <p:cNvCxnSpPr>
            <a:cxnSpLocks/>
          </p:cNvCxnSpPr>
          <p:nvPr/>
        </p:nvCxnSpPr>
        <p:spPr>
          <a:xfrm>
            <a:off x="5257800" y="1085850"/>
            <a:ext cx="3181350" cy="317182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C0DC916-7F80-433D-8A01-ADFB0D770010}"/>
              </a:ext>
            </a:extLst>
          </p:cNvPr>
          <p:cNvSpPr/>
          <p:nvPr/>
        </p:nvSpPr>
        <p:spPr>
          <a:xfrm>
            <a:off x="6648256" y="2475685"/>
            <a:ext cx="130628" cy="13062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3EBE-5FCF-4D0B-A050-42BE51B4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Lagrange Multipliers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032D1-F173-4C6E-8242-DF31C96D1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216D-C627-47D1-ACE8-C6E97DAC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B2F831-26E9-46A9-BB9D-274E9F82D70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/>
                  <a:t>Optimal points occur where the contour lines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are tangent</a:t>
                </a:r>
              </a:p>
              <a:p>
                <a:r>
                  <a:rPr lang="en-US"/>
                  <a:t>In other words: the gradient vectors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are parallel to each other</a:t>
                </a: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/>
                  <a:t> Check this out: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B2F831-26E9-46A9-BB9D-274E9F82D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091" t="-2332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89C6EE-8D0D-4EA2-817A-0D24B632A81F}"/>
                  </a:ext>
                </a:extLst>
              </p:cNvPr>
              <p:cNvSpPr txBox="1"/>
              <p:nvPr/>
            </p:nvSpPr>
            <p:spPr>
              <a:xfrm>
                <a:off x="4275036" y="2206742"/>
                <a:ext cx="3942184" cy="122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89C6EE-8D0D-4EA2-817A-0D24B632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36" y="2206742"/>
                <a:ext cx="3942184" cy="1222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638BF5-059B-444B-AC58-463A32AA6043}"/>
                  </a:ext>
                </a:extLst>
              </p:cNvPr>
              <p:cNvSpPr txBox="1"/>
              <p:nvPr/>
            </p:nvSpPr>
            <p:spPr>
              <a:xfrm>
                <a:off x="2722208" y="4451008"/>
                <a:ext cx="5225723" cy="177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638BF5-059B-444B-AC58-463A32AA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08" y="4451008"/>
                <a:ext cx="5225723" cy="1776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BB1419-16FC-4D88-9B26-F24CCA3381F2}"/>
                  </a:ext>
                </a:extLst>
              </p:cNvPr>
              <p:cNvSpPr txBox="1"/>
              <p:nvPr/>
            </p:nvSpPr>
            <p:spPr>
              <a:xfrm>
                <a:off x="1972737" y="5015407"/>
                <a:ext cx="1465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BB1419-16FC-4D88-9B26-F24CCA33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37" y="5015407"/>
                <a:ext cx="14651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AC2238F3-0632-4D52-8A60-17CCC11A02B3}"/>
              </a:ext>
            </a:extLst>
          </p:cNvPr>
          <p:cNvSpPr/>
          <p:nvPr/>
        </p:nvSpPr>
        <p:spPr>
          <a:xfrm>
            <a:off x="3214255" y="4719782"/>
            <a:ext cx="157018" cy="960582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B349BC-C64C-4DB3-8CAB-B4942B00B831}"/>
                  </a:ext>
                </a:extLst>
              </p:cNvPr>
              <p:cNvSpPr txBox="1"/>
              <p:nvPr/>
            </p:nvSpPr>
            <p:spPr>
              <a:xfrm flipH="1">
                <a:off x="3080967" y="2633205"/>
                <a:ext cx="2087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B349BC-C64C-4DB3-8CAB-B4942B00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0967" y="2633205"/>
                <a:ext cx="208788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5EE4ED9C-6BF7-4CAD-B55C-0AD7A6A9A8C3}"/>
              </a:ext>
            </a:extLst>
          </p:cNvPr>
          <p:cNvSpPr/>
          <p:nvPr/>
        </p:nvSpPr>
        <p:spPr>
          <a:xfrm>
            <a:off x="4959364" y="2517870"/>
            <a:ext cx="136873" cy="639618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23B19CDD-62AA-454F-BA30-6AE1C1D61F06}"/>
              </a:ext>
            </a:extLst>
          </p:cNvPr>
          <p:cNvSpPr/>
          <p:nvPr/>
        </p:nvSpPr>
        <p:spPr>
          <a:xfrm>
            <a:off x="7638757" y="3783675"/>
            <a:ext cx="3219744" cy="2743262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75584A-23C5-48E4-B453-05960A03D05D}"/>
              </a:ext>
            </a:extLst>
          </p:cNvPr>
          <p:cNvSpPr txBox="1"/>
          <p:nvPr/>
        </p:nvSpPr>
        <p:spPr>
          <a:xfrm>
            <a:off x="8156913" y="4875219"/>
            <a:ext cx="262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accent4"/>
                </a:solidFill>
              </a:rPr>
              <a:t>These are exactly the conditions we are after!</a:t>
            </a:r>
          </a:p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EECB40-33C1-4E96-AA71-35696771AE91}"/>
                  </a:ext>
                </a:extLst>
              </p:cNvPr>
              <p:cNvSpPr txBox="1"/>
              <p:nvPr/>
            </p:nvSpPr>
            <p:spPr>
              <a:xfrm>
                <a:off x="3629891" y="3587178"/>
                <a:ext cx="4159992" cy="3929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EECB40-33C1-4E96-AA71-35696771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91" y="3587178"/>
                <a:ext cx="4159992" cy="392993"/>
              </a:xfrm>
              <a:prstGeom prst="rect">
                <a:avLst/>
              </a:prstGeom>
              <a:blipFill>
                <a:blip r:embed="rId7"/>
                <a:stretch>
                  <a:fillRect b="-11940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6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2" grpId="0" animBg="1"/>
      <p:bldP spid="26" grpId="0"/>
      <p:bldP spid="30" grpId="0" animBg="1"/>
      <p:bldP spid="31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2260-C3B7-4BEF-B4FA-3B1BA76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7C9E-83F4-411E-A8FD-6387BAFAB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A0E4-10BC-4BD4-8433-960E594E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71FAE3-E15C-40E1-AF94-E2C314A519C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Imagine there are only 2 policies up for renewal</a:t>
                </a:r>
              </a:p>
              <a:p>
                <a:r>
                  <a:rPr lang="en-US"/>
                  <a:t>For each policy:</a:t>
                </a:r>
              </a:p>
              <a:p>
                <a:pPr lvl="1"/>
                <a:r>
                  <a:rPr lang="en-US"/>
                  <a:t>renewal premium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price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change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probability of retention is a function of the price change factor</a:t>
                </a:r>
              </a:p>
              <a:p>
                <a:pPr lvl="1"/>
                <a:r>
                  <a:rPr lang="en-US"/>
                  <a:t>expected profit is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change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factor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cost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retention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266700" lvl="1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71FAE3-E15C-40E1-AF94-E2C314A51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091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28CE7-1B71-4085-AF75-8530F350D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90"/>
              </p:ext>
            </p:extLst>
          </p:nvPr>
        </p:nvGraphicFramePr>
        <p:xfrm>
          <a:off x="840109" y="3950416"/>
          <a:ext cx="10332720" cy="165608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302592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083214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03950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831689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553428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56506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Expiring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Loss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Change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Renewal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-0.16x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0.07x + 1.1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1000y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-0.07y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0.10y + 1.0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5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18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419EA1-B06F-4681-B933-DC769DDB7714}"/>
              </a:ext>
            </a:extLst>
          </p:cNvPr>
          <p:cNvSpPr/>
          <p:nvPr/>
        </p:nvSpPr>
        <p:spPr>
          <a:xfrm>
            <a:off x="1712339" y="3340201"/>
            <a:ext cx="9375964" cy="104756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22260-C3B7-4BEF-B4FA-3B1BA76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7C9E-83F4-411E-A8FD-6387BAFAB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A0E4-10BC-4BD4-8433-960E594E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28CE7-1B71-4085-AF75-8530F350D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83973"/>
              </p:ext>
            </p:extLst>
          </p:nvPr>
        </p:nvGraphicFramePr>
        <p:xfrm>
          <a:off x="840109" y="1331497"/>
          <a:ext cx="10332720" cy="165608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3025922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083214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0395050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8316891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553428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565062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Expiring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Loss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Change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Renewal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-0.16x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0.07x + 1.1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1000y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-0.07y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 – 0.1y + 1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857267"/>
                  </a:ext>
                </a:extLst>
              </a:tr>
            </a:tbl>
          </a:graphicData>
        </a:graphic>
      </p:graphicFrame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A373021-0C2E-4E47-8092-B0E5B02A8D30}"/>
              </a:ext>
            </a:extLst>
          </p:cNvPr>
          <p:cNvSpPr/>
          <p:nvPr/>
        </p:nvSpPr>
        <p:spPr>
          <a:xfrm rot="16200000">
            <a:off x="752442" y="3432905"/>
            <a:ext cx="1047565" cy="872231"/>
          </a:xfrm>
          <a:prstGeom prst="flowChartManualOpe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16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3F9E33-AEF8-40BA-B0BA-8C51EF7B57D8}"/>
                  </a:ext>
                </a:extLst>
              </p:cNvPr>
              <p:cNvSpPr/>
              <p:nvPr/>
            </p:nvSpPr>
            <p:spPr>
              <a:xfrm>
                <a:off x="1712339" y="3268765"/>
                <a:ext cx="10011232" cy="104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200">
                    <a:solidFill>
                      <a:schemeClr val="tx2"/>
                    </a:solidFill>
                    <a:latin typeface="Gabriola" panose="04040605051002020D02" pitchFamily="8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−200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−0.16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−0.07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+1.1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+(1000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−800)(−0.07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3200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−160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– 38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+ 1114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– 70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+ 44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+1080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− 1020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3F9E33-AEF8-40BA-B0BA-8C51EF7B5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39" y="3268765"/>
                <a:ext cx="10011232" cy="1047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713A9AA-BA41-450D-971B-73255353B3F6}"/>
              </a:ext>
            </a:extLst>
          </p:cNvPr>
          <p:cNvSpPr txBox="1"/>
          <p:nvPr/>
        </p:nvSpPr>
        <p:spPr>
          <a:xfrm>
            <a:off x="725530" y="3685758"/>
            <a:ext cx="11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2819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69E5AF4-FE90-4A4A-8AE1-9269D6D8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90" y="1174896"/>
            <a:ext cx="4906060" cy="4906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B73EBE-5FCF-4D0B-A050-42BE51B4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Optimization with 2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032D1-F173-4C6E-8242-DF31C96D1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216D-C627-47D1-ACE8-C6E97DAC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0DC916-7F80-433D-8A01-ADFB0D770010}"/>
              </a:ext>
            </a:extLst>
          </p:cNvPr>
          <p:cNvSpPr/>
          <p:nvPr/>
        </p:nvSpPr>
        <p:spPr>
          <a:xfrm>
            <a:off x="6934633" y="1979533"/>
            <a:ext cx="130628" cy="13062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LM Brand Template 2018 Print">
  <a:themeElements>
    <a:clrScheme name="LM PRINT COLORS 2018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B0B0B0"/>
      </a:accent5>
      <a:accent6>
        <a:srgbClr val="343741"/>
      </a:accent6>
      <a:hlink>
        <a:srgbClr val="06748C"/>
      </a:hlink>
      <a:folHlink>
        <a:srgbClr val="000000"/>
      </a:folHlink>
    </a:clrScheme>
    <a:fontScheme name="LM 2018 corpor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mand Modeling Slide Template" id="{069AFBD8-FD00-F94A-85B4-BD9DCDBB10B6}" vid="{B7B5ED1D-C02F-3245-80A6-59A424135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b6ebae0-fac0-4dd5-96a6-11b51d7d226a">
      <UserInfo>
        <DisplayName>Price Optimization Framework Members</DisplayName>
        <AccountId>8</AccountId>
        <AccountType/>
      </UserInfo>
      <UserInfo>
        <DisplayName>Crespo, Edgar</DisplayName>
        <AccountId>23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7173339E3104F851050F942740162" ma:contentTypeVersion="6" ma:contentTypeDescription="Create a new document." ma:contentTypeScope="" ma:versionID="7f2f2f1c34375479df8f2a4578e7fdd4">
  <xsd:schema xmlns:xsd="http://www.w3.org/2001/XMLSchema" xmlns:xs="http://www.w3.org/2001/XMLSchema" xmlns:p="http://schemas.microsoft.com/office/2006/metadata/properties" xmlns:ns2="e3437591-406a-4ad6-881b-c01703fbce52" xmlns:ns3="db6ebae0-fac0-4dd5-96a6-11b51d7d226a" targetNamespace="http://schemas.microsoft.com/office/2006/metadata/properties" ma:root="true" ma:fieldsID="0a21f66ba98f0dca9137a16598341221" ns2:_="" ns3:_="">
    <xsd:import namespace="e3437591-406a-4ad6-881b-c01703fbce52"/>
    <xsd:import namespace="db6ebae0-fac0-4dd5-96a6-11b51d7d2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37591-406a-4ad6-881b-c01703fbce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ebae0-fac0-4dd5-96a6-11b51d7d22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A4D9B1-89DF-4B22-8DD1-F114287E5BB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db6ebae0-fac0-4dd5-96a6-11b51d7d226a"/>
    <ds:schemaRef ds:uri="http://purl.org/dc/dcmitype/"/>
    <ds:schemaRef ds:uri="e3437591-406a-4ad6-881b-c01703fbce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411B01-9E4F-4BC7-AEC4-E63403BD744D}">
  <ds:schemaRefs>
    <ds:schemaRef ds:uri="db6ebae0-fac0-4dd5-96a6-11b51d7d226a"/>
    <ds:schemaRef ds:uri="e3437591-406a-4ad6-881b-c01703fbce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B0308F-7D1B-4933-B06E-51578A2A92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2383</Words>
  <Application>Microsoft Office PowerPoint</Application>
  <PresentationFormat>宽屏</PresentationFormat>
  <Paragraphs>298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Aldhabi</vt:lpstr>
      <vt:lpstr>Arial</vt:lpstr>
      <vt:lpstr>Calibri</vt:lpstr>
      <vt:lpstr>Cambria Math</vt:lpstr>
      <vt:lpstr>Freestyle Script</vt:lpstr>
      <vt:lpstr>Gabriola</vt:lpstr>
      <vt:lpstr>Wingdings</vt:lpstr>
      <vt:lpstr>Wingdings 2</vt:lpstr>
      <vt:lpstr>LM Brand Template 2018 Print</vt:lpstr>
      <vt:lpstr>Lagrangians in Earnix</vt:lpstr>
      <vt:lpstr>What are Lagrange Multipliers?</vt:lpstr>
      <vt:lpstr>Lagrange Multipliers Overview</vt:lpstr>
      <vt:lpstr>Why do Lagrange Multipliers Work?</vt:lpstr>
      <vt:lpstr>Why do Lagrange Multipliers Work?</vt:lpstr>
      <vt:lpstr>Why do Lagrange Multipliers Work?</vt:lpstr>
      <vt:lpstr>Price Optimization with 2 Policies</vt:lpstr>
      <vt:lpstr>Price Optimization with 2 Policies</vt:lpstr>
      <vt:lpstr>Price Optimization with 2 Policies</vt:lpstr>
      <vt:lpstr>Price Optimization with 2 Policies</vt:lpstr>
      <vt:lpstr>Why Constrain Profit?</vt:lpstr>
      <vt:lpstr>Constrained Optimization with 2 Policies</vt:lpstr>
      <vt:lpstr>Constrained Optimization with 2 Policies</vt:lpstr>
      <vt:lpstr>Constrained Optimization with 2 Policies</vt:lpstr>
      <vt:lpstr>Constrained Optimization with 2 Policies</vt:lpstr>
      <vt:lpstr>Now Generalize to MANY Policies</vt:lpstr>
      <vt:lpstr>How Does Earnix Solve the Univariate Problems?</vt:lpstr>
      <vt:lpstr>What is λ?</vt:lpstr>
      <vt:lpstr>How Does Earnix Price a New Sample?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LM-Safeco-Co-Brand-White</dc:title>
  <dc:creator>NINA MONEY</dc:creator>
  <cp:lastModifiedBy>Yang, Karl</cp:lastModifiedBy>
  <cp:revision>3</cp:revision>
  <dcterms:created xsi:type="dcterms:W3CDTF">2018-08-08T18:27:57Z</dcterms:created>
  <dcterms:modified xsi:type="dcterms:W3CDTF">2022-09-14T08:27:29Z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0x0101005A07173339E3104F851050F942740162</vt:lpwstr>
  </property>
  <property fmtid="{D5CDD505-2E9C-101B-9397-08002B2CF9AE}" pid="3" name="Last Updated By">
    <vt:lpwstr>73697</vt:lpwstr>
  </property>
</Properties>
</file>