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69" r:id="rId4"/>
    <p:sldId id="268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47B"/>
    <a:srgbClr val="DD3D46"/>
    <a:srgbClr val="FF2436"/>
    <a:srgbClr val="FF4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9"/>
    <p:restoredTop sz="96405"/>
  </p:normalViewPr>
  <p:slideViewPr>
    <p:cSldViewPr snapToGrid="0" snapToObjects="1">
      <p:cViewPr>
        <p:scale>
          <a:sx n="93" d="100"/>
          <a:sy n="93" d="100"/>
        </p:scale>
        <p:origin x="5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0BA-2CF4-754C-8FEB-773D5ECA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A907-884A-1B47-B22B-88DA0819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D15D-A3B0-2D4A-82F1-4676AC57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BEE5-D57C-1F4E-A289-5562EC74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B6C9-A18B-B544-815F-9703BC4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8AA2-08B7-A041-87A3-3FE0AA6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7723-D8DA-4141-A5E7-344EF4FE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AA1C-B6BB-8645-AC45-F69F7B1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BCE9-D2D6-EA44-B7C6-005D2ED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8A9D-85D5-CF4B-8258-EB82FC8B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A2C65-5B88-EE4A-B539-ED831694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2A18D-77E6-3C44-AE55-3818A9E0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A2E0-DF81-A04E-A72A-003BD43C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B339-A637-7744-A798-1AF5AE0B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FCD-B9D6-7D4A-82F7-4DEB04EA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3619-C149-A94C-97D7-644CB066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9E73-49D0-EF4C-929F-CEE03BC9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5585-9233-EE4D-925E-F41D9E3E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173A-C057-974D-B0FF-193EAD6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B4F-A061-A644-A1CC-D1AEB724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2D69-162B-5D49-8A1D-EE354A51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E6BF-99A5-2545-B7E9-1EEF26BB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62DB-1B30-2C42-94D4-BE4C8032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98E0-0122-714C-8FE8-2B4DF00C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8283-627E-F240-BECE-7246BC32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6C31-C3F6-DC46-9EBB-9451A6E5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E61A-3C14-AA4F-B33E-76F63159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04815-F890-CF49-B84E-CCFF52D8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BBA1-B79C-8943-A2DD-A545ED4C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D669-D0F2-FE49-999E-799F6C4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A18F2-EEB5-5744-901F-95209A4A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0B04-E6F5-024C-A451-E9D7AE2F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9A66-B3E3-404A-BE1F-DBADB2E0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6D9E-4B56-5642-8038-0CC70F78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098B3-11E9-3A40-AB4E-AA54B8C7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15E14-A266-394B-919B-DA1DD1A3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4CF88-D89B-E048-A41F-666BA169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81D7B-8E59-A443-86AB-33BD993D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437A1-9E74-BB41-AFCF-622EBA10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510-E325-DA4B-B9C8-E3125ADE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83E0-1461-9A44-9256-07790CF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75E5-8159-7146-BECE-1D865EF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4FC1D-FA33-3346-AC59-C30D7C0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6497A-56FE-8D46-B187-5F12AF9C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79970-95C7-E740-AC77-698B2511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82C8-971A-5041-9AFF-8C39F2F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1228-6861-AD48-BECC-42F3A055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24C9-0E26-1847-9C65-01BF9467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BE7E1-DED1-8B49-A91A-EF61CBBE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29423-0300-5C4D-8DD8-1F16D4D5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F82D-608C-DF42-9A4B-29E004AF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BE2D-96D8-C448-89A0-A338E376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A0EC-D565-0348-AD5D-1E670649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51B8D-1603-4245-A817-00140711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ACD69-5476-0445-841D-3C9769255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BA57-D642-8748-A05D-631EE144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356A7-02B0-B842-B06B-0550B09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C56C-F800-D644-9609-36D190DD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E979-F98E-C44B-86F5-11AB90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F14A5-8B8E-C54E-9BD3-08F5ED49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975FE-FDB2-474B-9D69-9D66C93B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FB5B-2498-0643-89AA-0B90F959F1A9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5B4C-4A09-534A-AC23-F4726952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52F1-ACF1-FF41-BADC-90CBD6A5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221813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085850" y="521363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17852119">
            <a:off x="4355233" y="2888793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405215" y="5212364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28723" y="5212364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La Niña</a:t>
            </a:r>
          </a:p>
        </p:txBody>
      </p:sp>
    </p:spTree>
    <p:extLst>
      <p:ext uri="{BB962C8B-B14F-4D97-AF65-F5344CB8AC3E}">
        <p14:creationId xmlns:p14="http://schemas.microsoft.com/office/powerpoint/2010/main" val="40408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2E02E9-CEFE-7742-A6FA-B6953F29F08F}"/>
              </a:ext>
            </a:extLst>
          </p:cNvPr>
          <p:cNvGrpSpPr/>
          <p:nvPr/>
        </p:nvGrpSpPr>
        <p:grpSpPr>
          <a:xfrm>
            <a:off x="0" y="288566"/>
            <a:ext cx="12192000" cy="8935867"/>
            <a:chOff x="0" y="288566"/>
            <a:chExt cx="12192000" cy="893586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4C2B386-BA24-0B47-A746-A4B73E051D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84078574"/>
                </p:ext>
              </p:extLst>
            </p:nvPr>
          </p:nvGraphicFramePr>
          <p:xfrm>
            <a:off x="0" y="925830"/>
            <a:ext cx="12192000" cy="82986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EC1D0A-B0F9-6D41-99D2-6EB38B4488A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5213635"/>
              <a:ext cx="98440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C2E231E-D3AB-D54B-982B-1409B7223477}"/>
                </a:ext>
              </a:extLst>
            </p:cNvPr>
            <p:cNvSpPr/>
            <p:nvPr/>
          </p:nvSpPr>
          <p:spPr>
            <a:xfrm rot="20087210">
              <a:off x="5094578" y="2191926"/>
              <a:ext cx="680804" cy="3184339"/>
            </a:xfrm>
            <a:custGeom>
              <a:avLst/>
              <a:gdLst>
                <a:gd name="connsiteX0" fmla="*/ 166257 w 332511"/>
                <a:gd name="connsiteY0" fmla="*/ 0 h 4663276"/>
                <a:gd name="connsiteX1" fmla="*/ 332511 w 332511"/>
                <a:gd name="connsiteY1" fmla="*/ 4294909 h 4663276"/>
                <a:gd name="connsiteX2" fmla="*/ 332509 w 332511"/>
                <a:gd name="connsiteY2" fmla="*/ 4294909 h 4663276"/>
                <a:gd name="connsiteX3" fmla="*/ 166254 w 332511"/>
                <a:gd name="connsiteY3" fmla="*/ 4663276 h 4663276"/>
                <a:gd name="connsiteX4" fmla="*/ 0 w 332511"/>
                <a:gd name="connsiteY4" fmla="*/ 4294909 h 4663276"/>
                <a:gd name="connsiteX5" fmla="*/ 2 w 332511"/>
                <a:gd name="connsiteY5" fmla="*/ 4294909 h 46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511" h="4663276">
                  <a:moveTo>
                    <a:pt x="166257" y="0"/>
                  </a:moveTo>
                  <a:lnTo>
                    <a:pt x="332511" y="4294909"/>
                  </a:lnTo>
                  <a:lnTo>
                    <a:pt x="332509" y="4294909"/>
                  </a:lnTo>
                  <a:lnTo>
                    <a:pt x="166254" y="4663276"/>
                  </a:lnTo>
                  <a:lnTo>
                    <a:pt x="0" y="4294909"/>
                  </a:lnTo>
                  <a:lnTo>
                    <a:pt x="2" y="42949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FE0624-2535-2E49-ABB0-EA814CD0A771}"/>
                </a:ext>
              </a:extLst>
            </p:cNvPr>
            <p:cNvSpPr txBox="1"/>
            <p:nvPr/>
          </p:nvSpPr>
          <p:spPr>
            <a:xfrm>
              <a:off x="2405215" y="5212364"/>
              <a:ext cx="135806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La Niña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18F9FA-E53B-1A4C-804B-B2C173A93342}"/>
                </a:ext>
              </a:extLst>
            </p:cNvPr>
            <p:cNvSpPr txBox="1"/>
            <p:nvPr/>
          </p:nvSpPr>
          <p:spPr>
            <a:xfrm>
              <a:off x="8428723" y="5212364"/>
              <a:ext cx="1319592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El Niño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3899C-378E-B442-B538-C69C03144B63}"/>
                </a:ext>
              </a:extLst>
            </p:cNvPr>
            <p:cNvSpPr txBox="1"/>
            <p:nvPr/>
          </p:nvSpPr>
          <p:spPr>
            <a:xfrm>
              <a:off x="5260657" y="1239851"/>
              <a:ext cx="1670686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Neutral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E38626-3C41-BE4F-999C-D8C791EFEFDD}"/>
                </a:ext>
              </a:extLst>
            </p:cNvPr>
            <p:cNvSpPr txBox="1"/>
            <p:nvPr/>
          </p:nvSpPr>
          <p:spPr>
            <a:xfrm>
              <a:off x="2139217" y="288566"/>
              <a:ext cx="7913565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Current ENSO Conditions: </a:t>
              </a:r>
              <a:r>
                <a:rPr lang="en-US" sz="32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Weak La Niña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01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288126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085850" y="521363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21157125">
            <a:off x="5544744" y="2051248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405215" y="5212364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28723" y="5212364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749746" y="341055"/>
            <a:ext cx="669250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71320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/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085850" y="521363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444708">
            <a:off x="5976471" y="2046934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405214" y="5212364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28723" y="5212364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749746" y="341055"/>
            <a:ext cx="669250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72215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442A6-38C0-A747-A03F-B8D600FBF03F}"/>
              </a:ext>
            </a:extLst>
          </p:cNvPr>
          <p:cNvGrpSpPr/>
          <p:nvPr/>
        </p:nvGrpSpPr>
        <p:grpSpPr>
          <a:xfrm>
            <a:off x="0" y="341055"/>
            <a:ext cx="12192000" cy="8883378"/>
            <a:chOff x="0" y="341055"/>
            <a:chExt cx="12192000" cy="8883378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4C2B386-BA24-0B47-A746-A4B73E051D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81644298"/>
                </p:ext>
              </p:extLst>
            </p:nvPr>
          </p:nvGraphicFramePr>
          <p:xfrm>
            <a:off x="0" y="925830"/>
            <a:ext cx="12192000" cy="82986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EC1D0A-B0F9-6D41-99D2-6EB38B4488A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5213635"/>
              <a:ext cx="98440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C2E231E-D3AB-D54B-982B-1409B7223477}"/>
                </a:ext>
              </a:extLst>
            </p:cNvPr>
            <p:cNvSpPr/>
            <p:nvPr/>
          </p:nvSpPr>
          <p:spPr>
            <a:xfrm rot="1381220">
              <a:off x="6405061" y="2157535"/>
              <a:ext cx="680804" cy="3184339"/>
            </a:xfrm>
            <a:custGeom>
              <a:avLst/>
              <a:gdLst>
                <a:gd name="connsiteX0" fmla="*/ 166257 w 332511"/>
                <a:gd name="connsiteY0" fmla="*/ 0 h 4663276"/>
                <a:gd name="connsiteX1" fmla="*/ 332511 w 332511"/>
                <a:gd name="connsiteY1" fmla="*/ 4294909 h 4663276"/>
                <a:gd name="connsiteX2" fmla="*/ 332509 w 332511"/>
                <a:gd name="connsiteY2" fmla="*/ 4294909 h 4663276"/>
                <a:gd name="connsiteX3" fmla="*/ 166254 w 332511"/>
                <a:gd name="connsiteY3" fmla="*/ 4663276 h 4663276"/>
                <a:gd name="connsiteX4" fmla="*/ 0 w 332511"/>
                <a:gd name="connsiteY4" fmla="*/ 4294909 h 4663276"/>
                <a:gd name="connsiteX5" fmla="*/ 2 w 332511"/>
                <a:gd name="connsiteY5" fmla="*/ 4294909 h 46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511" h="4663276">
                  <a:moveTo>
                    <a:pt x="166257" y="0"/>
                  </a:moveTo>
                  <a:lnTo>
                    <a:pt x="332511" y="4294909"/>
                  </a:lnTo>
                  <a:lnTo>
                    <a:pt x="332509" y="4294909"/>
                  </a:lnTo>
                  <a:lnTo>
                    <a:pt x="166254" y="4663276"/>
                  </a:lnTo>
                  <a:lnTo>
                    <a:pt x="0" y="4294909"/>
                  </a:lnTo>
                  <a:lnTo>
                    <a:pt x="2" y="42949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FE0624-2535-2E49-ABB0-EA814CD0A771}"/>
                </a:ext>
              </a:extLst>
            </p:cNvPr>
            <p:cNvSpPr txBox="1"/>
            <p:nvPr/>
          </p:nvSpPr>
          <p:spPr>
            <a:xfrm>
              <a:off x="2400708" y="5212364"/>
              <a:ext cx="135806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La Niña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18F9FA-E53B-1A4C-804B-B2C173A93342}"/>
                </a:ext>
              </a:extLst>
            </p:cNvPr>
            <p:cNvSpPr txBox="1"/>
            <p:nvPr/>
          </p:nvSpPr>
          <p:spPr>
            <a:xfrm>
              <a:off x="8433927" y="5212364"/>
              <a:ext cx="1319592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El Niño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3899C-378E-B442-B538-C69C03144B63}"/>
                </a:ext>
              </a:extLst>
            </p:cNvPr>
            <p:cNvSpPr txBox="1"/>
            <p:nvPr/>
          </p:nvSpPr>
          <p:spPr>
            <a:xfrm>
              <a:off x="5260657" y="1239851"/>
              <a:ext cx="1670686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Neutral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517DE8-B43C-0E4A-8C13-D305BB6A98BD}"/>
                </a:ext>
              </a:extLst>
            </p:cNvPr>
            <p:cNvSpPr txBox="1"/>
            <p:nvPr/>
          </p:nvSpPr>
          <p:spPr>
            <a:xfrm>
              <a:off x="2110154" y="341055"/>
              <a:ext cx="8032652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Current ENSO Conditions: </a:t>
              </a:r>
              <a:r>
                <a:rPr lang="en-US" sz="32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Weak El Niño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5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A1BA52C-E10D-6B46-892F-DAB17411E1FB}"/>
              </a:ext>
            </a:extLst>
          </p:cNvPr>
          <p:cNvGrpSpPr/>
          <p:nvPr/>
        </p:nvGrpSpPr>
        <p:grpSpPr>
          <a:xfrm>
            <a:off x="0" y="341055"/>
            <a:ext cx="12192000" cy="8883378"/>
            <a:chOff x="0" y="341055"/>
            <a:chExt cx="12192000" cy="8883378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4C2B386-BA24-0B47-A746-A4B73E051D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49730335"/>
                </p:ext>
              </p:extLst>
            </p:nvPr>
          </p:nvGraphicFramePr>
          <p:xfrm>
            <a:off x="0" y="925830"/>
            <a:ext cx="12192000" cy="82986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EC1D0A-B0F9-6D41-99D2-6EB38B4488A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5213635"/>
              <a:ext cx="98440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C2E231E-D3AB-D54B-982B-1409B7223477}"/>
                </a:ext>
              </a:extLst>
            </p:cNvPr>
            <p:cNvSpPr/>
            <p:nvPr/>
          </p:nvSpPr>
          <p:spPr>
            <a:xfrm rot="3786350">
              <a:off x="7184285" y="2892192"/>
              <a:ext cx="680804" cy="3184339"/>
            </a:xfrm>
            <a:custGeom>
              <a:avLst/>
              <a:gdLst>
                <a:gd name="connsiteX0" fmla="*/ 166257 w 332511"/>
                <a:gd name="connsiteY0" fmla="*/ 0 h 4663276"/>
                <a:gd name="connsiteX1" fmla="*/ 332511 w 332511"/>
                <a:gd name="connsiteY1" fmla="*/ 4294909 h 4663276"/>
                <a:gd name="connsiteX2" fmla="*/ 332509 w 332511"/>
                <a:gd name="connsiteY2" fmla="*/ 4294909 h 4663276"/>
                <a:gd name="connsiteX3" fmla="*/ 166254 w 332511"/>
                <a:gd name="connsiteY3" fmla="*/ 4663276 h 4663276"/>
                <a:gd name="connsiteX4" fmla="*/ 0 w 332511"/>
                <a:gd name="connsiteY4" fmla="*/ 4294909 h 4663276"/>
                <a:gd name="connsiteX5" fmla="*/ 2 w 332511"/>
                <a:gd name="connsiteY5" fmla="*/ 4294909 h 46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511" h="4663276">
                  <a:moveTo>
                    <a:pt x="166257" y="0"/>
                  </a:moveTo>
                  <a:lnTo>
                    <a:pt x="332511" y="4294909"/>
                  </a:lnTo>
                  <a:lnTo>
                    <a:pt x="332509" y="4294909"/>
                  </a:lnTo>
                  <a:lnTo>
                    <a:pt x="166254" y="4663276"/>
                  </a:lnTo>
                  <a:lnTo>
                    <a:pt x="0" y="4294909"/>
                  </a:lnTo>
                  <a:lnTo>
                    <a:pt x="2" y="42949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FE0624-2535-2E49-ABB0-EA814CD0A771}"/>
                </a:ext>
              </a:extLst>
            </p:cNvPr>
            <p:cNvSpPr txBox="1"/>
            <p:nvPr/>
          </p:nvSpPr>
          <p:spPr>
            <a:xfrm>
              <a:off x="2400820" y="5212364"/>
              <a:ext cx="135806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La Niña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18F9FA-E53B-1A4C-804B-B2C173A93342}"/>
                </a:ext>
              </a:extLst>
            </p:cNvPr>
            <p:cNvSpPr txBox="1"/>
            <p:nvPr/>
          </p:nvSpPr>
          <p:spPr>
            <a:xfrm>
              <a:off x="8433927" y="5212364"/>
              <a:ext cx="1319592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El Niño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3899C-378E-B442-B538-C69C03144B63}"/>
                </a:ext>
              </a:extLst>
            </p:cNvPr>
            <p:cNvSpPr txBox="1"/>
            <p:nvPr/>
          </p:nvSpPr>
          <p:spPr>
            <a:xfrm>
              <a:off x="5260657" y="1239851"/>
              <a:ext cx="1670686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Neutral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7948B8-9A2C-A440-A9F6-5333ED361FEF}"/>
                </a:ext>
              </a:extLst>
            </p:cNvPr>
            <p:cNvSpPr txBox="1"/>
            <p:nvPr/>
          </p:nvSpPr>
          <p:spPr>
            <a:xfrm>
              <a:off x="2749745" y="341055"/>
              <a:ext cx="7533737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Current ENSO Conditions: </a:t>
              </a:r>
              <a:r>
                <a:rPr lang="en-US" sz="32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Strong El Niño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09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68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2021-11-08T21:01:03Z</dcterms:created>
  <dcterms:modified xsi:type="dcterms:W3CDTF">2021-11-13T02:33:59Z</dcterms:modified>
</cp:coreProperties>
</file>