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5" r:id="rId2"/>
    <p:sldId id="286" r:id="rId3"/>
    <p:sldId id="287" r:id="rId4"/>
    <p:sldId id="289" r:id="rId5"/>
    <p:sldId id="288" r:id="rId6"/>
    <p:sldId id="290" r:id="rId7"/>
    <p:sldId id="291" r:id="rId8"/>
    <p:sldId id="29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 showGuides="1">
      <p:cViewPr>
        <p:scale>
          <a:sx n="46" d="100"/>
          <a:sy n="46" d="100"/>
        </p:scale>
        <p:origin x="3624" y="2008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9975816031127"/>
          <c:y val="3.3668317426439123E-2"/>
          <c:w val="0.71300057259102778"/>
          <c:h val="0.966331682573560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3060A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934-4647-AD32-2F39A8C9490A}"/>
              </c:ext>
            </c:extLst>
          </c:dPt>
          <c:dPt>
            <c:idx val="1"/>
            <c:bubble3D val="0"/>
            <c:spPr>
              <a:solidFill>
                <a:srgbClr val="5F8CE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B934-4647-AD32-2F39A8C9490A}"/>
              </c:ext>
            </c:extLst>
          </c:dPt>
          <c:dPt>
            <c:idx val="2"/>
            <c:bubble3D val="0"/>
            <c:spPr>
              <a:solidFill>
                <a:srgbClr val="E7E7E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934-4647-AD32-2F39A8C9490A}"/>
              </c:ext>
            </c:extLst>
          </c:dPt>
          <c:dPt>
            <c:idx val="3"/>
            <c:bubble3D val="0"/>
            <c:spPr>
              <a:solidFill>
                <a:srgbClr val="F05D5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934-4647-AD32-2F39A8C9490A}"/>
              </c:ext>
            </c:extLst>
          </c:dPt>
          <c:dPt>
            <c:idx val="4"/>
            <c:bubble3D val="0"/>
            <c:spPr>
              <a:solidFill>
                <a:srgbClr val="B8343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B934-4647-AD32-2F39A8C9490A}"/>
              </c:ext>
            </c:extLst>
          </c:dPt>
          <c:dPt>
            <c:idx val="5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934-4647-AD32-2F39A8C9490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Strong La Nina</c:v>
                </c:pt>
                <c:pt idx="1">
                  <c:v>Weak La Nina</c:v>
                </c:pt>
                <c:pt idx="2">
                  <c:v>Neutral</c:v>
                </c:pt>
                <c:pt idx="3">
                  <c:v>Weak El Nino</c:v>
                </c:pt>
                <c:pt idx="4">
                  <c:v>Strong El Nino</c:v>
                </c:pt>
                <c:pt idx="5">
                  <c:v>None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1.9</c:v>
                </c:pt>
                <c:pt idx="1">
                  <c:v>0.6</c:v>
                </c:pt>
                <c:pt idx="2">
                  <c:v>1</c:v>
                </c:pt>
                <c:pt idx="3">
                  <c:v>0.6</c:v>
                </c:pt>
                <c:pt idx="4">
                  <c:v>1.9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4-4647-AD32-2F39A8C949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7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9975816031127"/>
          <c:y val="3.3668317426439123E-2"/>
          <c:w val="0.71300057259102778"/>
          <c:h val="0.966331682573560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3060A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934-4647-AD32-2F39A8C9490A}"/>
              </c:ext>
            </c:extLst>
          </c:dPt>
          <c:dPt>
            <c:idx val="1"/>
            <c:bubble3D val="0"/>
            <c:spPr>
              <a:solidFill>
                <a:srgbClr val="5F8CE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B934-4647-AD32-2F39A8C9490A}"/>
              </c:ext>
            </c:extLst>
          </c:dPt>
          <c:dPt>
            <c:idx val="2"/>
            <c:bubble3D val="0"/>
            <c:spPr>
              <a:solidFill>
                <a:srgbClr val="E7E7E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934-4647-AD32-2F39A8C9490A}"/>
              </c:ext>
            </c:extLst>
          </c:dPt>
          <c:dPt>
            <c:idx val="3"/>
            <c:bubble3D val="0"/>
            <c:spPr>
              <a:solidFill>
                <a:srgbClr val="F05D5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934-4647-AD32-2F39A8C9490A}"/>
              </c:ext>
            </c:extLst>
          </c:dPt>
          <c:dPt>
            <c:idx val="4"/>
            <c:bubble3D val="0"/>
            <c:spPr>
              <a:solidFill>
                <a:srgbClr val="B8343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B934-4647-AD32-2F39A8C9490A}"/>
              </c:ext>
            </c:extLst>
          </c:dPt>
          <c:dPt>
            <c:idx val="5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934-4647-AD32-2F39A8C9490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Strong La Nina</c:v>
                </c:pt>
                <c:pt idx="1">
                  <c:v>Weak La Nina</c:v>
                </c:pt>
                <c:pt idx="2">
                  <c:v>Neutral</c:v>
                </c:pt>
                <c:pt idx="3">
                  <c:v>Weak El Nino</c:v>
                </c:pt>
                <c:pt idx="4">
                  <c:v>Strong El Nino</c:v>
                </c:pt>
                <c:pt idx="5">
                  <c:v>None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1.9</c:v>
                </c:pt>
                <c:pt idx="1">
                  <c:v>0.6</c:v>
                </c:pt>
                <c:pt idx="2">
                  <c:v>1</c:v>
                </c:pt>
                <c:pt idx="3">
                  <c:v>0.6</c:v>
                </c:pt>
                <c:pt idx="4">
                  <c:v>1.9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4-4647-AD32-2F39A8C949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7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9975816031127"/>
          <c:y val="3.3668317426439123E-2"/>
          <c:w val="0.71300057259102778"/>
          <c:h val="0.966331682573560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3060A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934-4647-AD32-2F39A8C9490A}"/>
              </c:ext>
            </c:extLst>
          </c:dPt>
          <c:dPt>
            <c:idx val="1"/>
            <c:bubble3D val="0"/>
            <c:spPr>
              <a:solidFill>
                <a:srgbClr val="5F8CE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B934-4647-AD32-2F39A8C9490A}"/>
              </c:ext>
            </c:extLst>
          </c:dPt>
          <c:dPt>
            <c:idx val="2"/>
            <c:bubble3D val="0"/>
            <c:spPr>
              <a:solidFill>
                <a:srgbClr val="E7E7E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934-4647-AD32-2F39A8C9490A}"/>
              </c:ext>
            </c:extLst>
          </c:dPt>
          <c:dPt>
            <c:idx val="3"/>
            <c:bubble3D val="0"/>
            <c:spPr>
              <a:solidFill>
                <a:srgbClr val="F05D5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934-4647-AD32-2F39A8C9490A}"/>
              </c:ext>
            </c:extLst>
          </c:dPt>
          <c:dPt>
            <c:idx val="4"/>
            <c:bubble3D val="0"/>
            <c:spPr>
              <a:solidFill>
                <a:srgbClr val="B8343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B934-4647-AD32-2F39A8C9490A}"/>
              </c:ext>
            </c:extLst>
          </c:dPt>
          <c:dPt>
            <c:idx val="5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934-4647-AD32-2F39A8C9490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Strong La Nina</c:v>
                </c:pt>
                <c:pt idx="1">
                  <c:v>Weak La Nina</c:v>
                </c:pt>
                <c:pt idx="2">
                  <c:v>Neutral</c:v>
                </c:pt>
                <c:pt idx="3">
                  <c:v>Weak El Nino</c:v>
                </c:pt>
                <c:pt idx="4">
                  <c:v>Strong El Nino</c:v>
                </c:pt>
                <c:pt idx="5">
                  <c:v>None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1.9</c:v>
                </c:pt>
                <c:pt idx="1">
                  <c:v>0.6</c:v>
                </c:pt>
                <c:pt idx="2">
                  <c:v>1</c:v>
                </c:pt>
                <c:pt idx="3">
                  <c:v>0.6</c:v>
                </c:pt>
                <c:pt idx="4">
                  <c:v>1.9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4-4647-AD32-2F39A8C949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7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9975816031127"/>
          <c:y val="3.3668317426439123E-2"/>
          <c:w val="0.71300057259102778"/>
          <c:h val="0.966331682573560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3060A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934-4647-AD32-2F39A8C9490A}"/>
              </c:ext>
            </c:extLst>
          </c:dPt>
          <c:dPt>
            <c:idx val="1"/>
            <c:bubble3D val="0"/>
            <c:spPr>
              <a:solidFill>
                <a:srgbClr val="5F8CE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B934-4647-AD32-2F39A8C9490A}"/>
              </c:ext>
            </c:extLst>
          </c:dPt>
          <c:dPt>
            <c:idx val="2"/>
            <c:bubble3D val="0"/>
            <c:spPr>
              <a:solidFill>
                <a:srgbClr val="E7E7E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934-4647-AD32-2F39A8C9490A}"/>
              </c:ext>
            </c:extLst>
          </c:dPt>
          <c:dPt>
            <c:idx val="3"/>
            <c:bubble3D val="0"/>
            <c:spPr>
              <a:solidFill>
                <a:srgbClr val="F05D5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934-4647-AD32-2F39A8C9490A}"/>
              </c:ext>
            </c:extLst>
          </c:dPt>
          <c:dPt>
            <c:idx val="4"/>
            <c:bubble3D val="0"/>
            <c:spPr>
              <a:solidFill>
                <a:srgbClr val="B8343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B934-4647-AD32-2F39A8C9490A}"/>
              </c:ext>
            </c:extLst>
          </c:dPt>
          <c:dPt>
            <c:idx val="5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934-4647-AD32-2F39A8C9490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Strong La Nina</c:v>
                </c:pt>
                <c:pt idx="1">
                  <c:v>Weak La Nina</c:v>
                </c:pt>
                <c:pt idx="2">
                  <c:v>Neutral</c:v>
                </c:pt>
                <c:pt idx="3">
                  <c:v>Weak El Nino</c:v>
                </c:pt>
                <c:pt idx="4">
                  <c:v>Strong El Nino</c:v>
                </c:pt>
                <c:pt idx="5">
                  <c:v>None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1.9</c:v>
                </c:pt>
                <c:pt idx="1">
                  <c:v>0.6</c:v>
                </c:pt>
                <c:pt idx="2">
                  <c:v>1</c:v>
                </c:pt>
                <c:pt idx="3">
                  <c:v>0.6</c:v>
                </c:pt>
                <c:pt idx="4">
                  <c:v>1.9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4-4647-AD32-2F39A8C949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7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9975816031127"/>
          <c:y val="3.3668317426439123E-2"/>
          <c:w val="0.71300057259102778"/>
          <c:h val="0.966331682573560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3060A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934-4647-AD32-2F39A8C9490A}"/>
              </c:ext>
            </c:extLst>
          </c:dPt>
          <c:dPt>
            <c:idx val="1"/>
            <c:bubble3D val="0"/>
            <c:spPr>
              <a:solidFill>
                <a:srgbClr val="5F8CE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B934-4647-AD32-2F39A8C9490A}"/>
              </c:ext>
            </c:extLst>
          </c:dPt>
          <c:dPt>
            <c:idx val="2"/>
            <c:bubble3D val="0"/>
            <c:spPr>
              <a:solidFill>
                <a:srgbClr val="E7E7E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934-4647-AD32-2F39A8C9490A}"/>
              </c:ext>
            </c:extLst>
          </c:dPt>
          <c:dPt>
            <c:idx val="3"/>
            <c:bubble3D val="0"/>
            <c:spPr>
              <a:solidFill>
                <a:srgbClr val="F05D5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934-4647-AD32-2F39A8C9490A}"/>
              </c:ext>
            </c:extLst>
          </c:dPt>
          <c:dPt>
            <c:idx val="4"/>
            <c:bubble3D val="0"/>
            <c:spPr>
              <a:solidFill>
                <a:srgbClr val="B8343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B934-4647-AD32-2F39A8C9490A}"/>
              </c:ext>
            </c:extLst>
          </c:dPt>
          <c:dPt>
            <c:idx val="5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934-4647-AD32-2F39A8C9490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Strong La Nina</c:v>
                </c:pt>
                <c:pt idx="1">
                  <c:v>Weak La Nina</c:v>
                </c:pt>
                <c:pt idx="2">
                  <c:v>Neutral</c:v>
                </c:pt>
                <c:pt idx="3">
                  <c:v>Weak El Nino</c:v>
                </c:pt>
                <c:pt idx="4">
                  <c:v>Strong El Nino</c:v>
                </c:pt>
                <c:pt idx="5">
                  <c:v>None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1.9</c:v>
                </c:pt>
                <c:pt idx="1">
                  <c:v>0.6</c:v>
                </c:pt>
                <c:pt idx="2">
                  <c:v>1</c:v>
                </c:pt>
                <c:pt idx="3">
                  <c:v>0.6</c:v>
                </c:pt>
                <c:pt idx="4">
                  <c:v>1.9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4-4647-AD32-2F39A8C949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7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9975816031127"/>
          <c:y val="3.3668317426439123E-2"/>
          <c:w val="0.71300057259102778"/>
          <c:h val="0.966331682573560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3060A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934-4647-AD32-2F39A8C9490A}"/>
              </c:ext>
            </c:extLst>
          </c:dPt>
          <c:dPt>
            <c:idx val="1"/>
            <c:bubble3D val="0"/>
            <c:spPr>
              <a:solidFill>
                <a:srgbClr val="5F8CE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B934-4647-AD32-2F39A8C9490A}"/>
              </c:ext>
            </c:extLst>
          </c:dPt>
          <c:dPt>
            <c:idx val="2"/>
            <c:bubble3D val="0"/>
            <c:spPr>
              <a:solidFill>
                <a:srgbClr val="E7E7E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934-4647-AD32-2F39A8C9490A}"/>
              </c:ext>
            </c:extLst>
          </c:dPt>
          <c:dPt>
            <c:idx val="3"/>
            <c:bubble3D val="0"/>
            <c:spPr>
              <a:solidFill>
                <a:srgbClr val="F05D5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934-4647-AD32-2F39A8C9490A}"/>
              </c:ext>
            </c:extLst>
          </c:dPt>
          <c:dPt>
            <c:idx val="4"/>
            <c:bubble3D val="0"/>
            <c:spPr>
              <a:solidFill>
                <a:srgbClr val="B8343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B934-4647-AD32-2F39A8C9490A}"/>
              </c:ext>
            </c:extLst>
          </c:dPt>
          <c:dPt>
            <c:idx val="5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934-4647-AD32-2F39A8C9490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Strong La Nina</c:v>
                </c:pt>
                <c:pt idx="1">
                  <c:v>Weak La Nina</c:v>
                </c:pt>
                <c:pt idx="2">
                  <c:v>Neutral</c:v>
                </c:pt>
                <c:pt idx="3">
                  <c:v>Weak El Nino</c:v>
                </c:pt>
                <c:pt idx="4">
                  <c:v>Strong El Nino</c:v>
                </c:pt>
                <c:pt idx="5">
                  <c:v>None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1.9</c:v>
                </c:pt>
                <c:pt idx="1">
                  <c:v>0.6</c:v>
                </c:pt>
                <c:pt idx="2">
                  <c:v>1</c:v>
                </c:pt>
                <c:pt idx="3">
                  <c:v>0.6</c:v>
                </c:pt>
                <c:pt idx="4">
                  <c:v>1.9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4-4647-AD32-2F39A8C949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7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9975816031127"/>
          <c:y val="3.3668317426439123E-2"/>
          <c:w val="0.71300057259102778"/>
          <c:h val="0.966331682573560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3060A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934-4647-AD32-2F39A8C9490A}"/>
              </c:ext>
            </c:extLst>
          </c:dPt>
          <c:dPt>
            <c:idx val="1"/>
            <c:bubble3D val="0"/>
            <c:spPr>
              <a:solidFill>
                <a:srgbClr val="5F8CE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B934-4647-AD32-2F39A8C9490A}"/>
              </c:ext>
            </c:extLst>
          </c:dPt>
          <c:dPt>
            <c:idx val="2"/>
            <c:bubble3D val="0"/>
            <c:spPr>
              <a:solidFill>
                <a:srgbClr val="E7E7E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934-4647-AD32-2F39A8C9490A}"/>
              </c:ext>
            </c:extLst>
          </c:dPt>
          <c:dPt>
            <c:idx val="3"/>
            <c:bubble3D val="0"/>
            <c:spPr>
              <a:solidFill>
                <a:srgbClr val="F05D5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934-4647-AD32-2F39A8C9490A}"/>
              </c:ext>
            </c:extLst>
          </c:dPt>
          <c:dPt>
            <c:idx val="4"/>
            <c:bubble3D val="0"/>
            <c:spPr>
              <a:solidFill>
                <a:srgbClr val="B8343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B934-4647-AD32-2F39A8C9490A}"/>
              </c:ext>
            </c:extLst>
          </c:dPt>
          <c:dPt>
            <c:idx val="5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934-4647-AD32-2F39A8C9490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Strong La Nina</c:v>
                </c:pt>
                <c:pt idx="1">
                  <c:v>Weak La Nina</c:v>
                </c:pt>
                <c:pt idx="2">
                  <c:v>Neutral</c:v>
                </c:pt>
                <c:pt idx="3">
                  <c:v>Weak El Nino</c:v>
                </c:pt>
                <c:pt idx="4">
                  <c:v>Strong El Nino</c:v>
                </c:pt>
                <c:pt idx="5">
                  <c:v>None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1.9</c:v>
                </c:pt>
                <c:pt idx="1">
                  <c:v>0.6</c:v>
                </c:pt>
                <c:pt idx="2">
                  <c:v>1</c:v>
                </c:pt>
                <c:pt idx="3">
                  <c:v>0.6</c:v>
                </c:pt>
                <c:pt idx="4">
                  <c:v>1.9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4-4647-AD32-2F39A8C949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7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40E13-DDFF-5C04-D5C3-82A78959D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F3CA3-A0C2-2C69-59B1-784EDC79B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F354B-2310-3EAE-A4AF-4FA2E3114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F58F-D670-9D4A-814F-349CFB5BC7F9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1EA06-6BB7-1687-1F9F-D9799B59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C7700-5A97-32A4-0709-1DE4E674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81F7-75C7-154C-A22A-1ADBE34B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4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0852-D529-0B30-284F-F9F9C49D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8B13B-DE6C-0228-2091-59FAB88FB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A73C6-6015-DC98-ED3F-B1169D1B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F58F-D670-9D4A-814F-349CFB5BC7F9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6500E-1C71-64FC-CE04-15292940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C237A-1D8D-DDF2-1EA9-DB0CCD7E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81F7-75C7-154C-A22A-1ADBE34B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2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EAB09F-DAD7-9995-1003-8EB902235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196F9-F5BF-2CEC-5469-7848127DA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1CC07-0D7A-7E67-BABE-B85C01EE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F58F-D670-9D4A-814F-349CFB5BC7F9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69E4D-4B70-BD2B-5BB6-55592637F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4E44F-5599-0371-031A-324BAAEB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81F7-75C7-154C-A22A-1ADBE34B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8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1E18-553C-0E99-27A6-1D899C5C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6678A-16E0-3C0A-1F0F-1621B1CEB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05919-480E-9B41-CF1A-84A0DE64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F58F-D670-9D4A-814F-349CFB5BC7F9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739D4-261B-9E42-AFA8-E1EE2808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1FAB7-0D0C-397C-0147-5DDFB231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81F7-75C7-154C-A22A-1ADBE34B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8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13CB-DF8D-B578-FCF8-A8B806CC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07239-71A2-259B-3D6C-580DC1C35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12072-FFE1-A848-FBC2-341744A46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F58F-D670-9D4A-814F-349CFB5BC7F9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1FEE8-42FF-66DF-D1EB-E085C56CB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D43BF-FB4E-CEDB-3AD4-16CFB6E3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81F7-75C7-154C-A22A-1ADBE34B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8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85DF-ADD7-D225-F4F3-D3D0C502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0E675-3DEC-BBF5-B971-51FEC7ABB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F3890-8020-8599-F087-2483AD033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44AD2-A94D-9CB8-7FB1-8DAEE97B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F58F-D670-9D4A-814F-349CFB5BC7F9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B4447-5479-1566-F855-DA706688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730B7-514F-BDC9-A38B-5E898AA8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81F7-75C7-154C-A22A-1ADBE34B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5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3C8D-E52B-247B-4DB5-34431A9B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BFFC6-9D01-6E88-70DA-5F73B4FFE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C1B13-2C53-54EB-E0D1-405C29DA2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297D99-5364-D934-BF95-8A82E6254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08E5AF-7847-7CAC-ED70-AFF935C47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AA104-2AFE-7818-948B-CE7A4E28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F58F-D670-9D4A-814F-349CFB5BC7F9}" type="datetimeFigureOut">
              <a:rPr lang="en-US" smtClean="0"/>
              <a:t>6/14/22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6FE10-C225-33E5-767A-5622069F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664604-B5D5-5C12-2030-7F274C9C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81F7-75C7-154C-A22A-1ADBE34B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5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C49F-41BB-587B-DCD0-435048A9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C65D63-113D-99C3-D6FF-1BE4BF1E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F58F-D670-9D4A-814F-349CFB5BC7F9}" type="datetimeFigureOut">
              <a:rPr lang="en-US" smtClean="0"/>
              <a:t>6/14/22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75062-997C-5163-6634-B9350D6C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5F0B2-A82B-CE02-BFB6-908716B3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81F7-75C7-154C-A22A-1ADBE34B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0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946DA-F3C7-2964-6ABF-68872410D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F58F-D670-9D4A-814F-349CFB5BC7F9}" type="datetimeFigureOut">
              <a:rPr lang="en-US" smtClean="0"/>
              <a:t>6/14/22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A8678-E8D4-9023-B02D-678A9268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C1168-99EA-E76C-E64D-19955980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81F7-75C7-154C-A22A-1ADBE34B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2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2DAD-67DF-2E5E-B91E-F7E31E578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6EFA-52A4-23E9-7EEE-86C72F577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A4EB7-D05B-2305-86E9-B255F0CCA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86888-581B-DD20-121E-C8F37239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F58F-D670-9D4A-814F-349CFB5BC7F9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9AA56-3151-38CB-1E55-45A31CCC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40C61-0778-070D-18E3-1CC62A83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81F7-75C7-154C-A22A-1ADBE34B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8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F9B0-69BC-BE33-CF89-BD904662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CCD7BA-E6E3-7FEC-0667-F7802B39A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32736-0A58-49A4-0D5D-FEC30EEB2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CBE5F-FC09-1C4C-6CAE-D93D5129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F58F-D670-9D4A-814F-349CFB5BC7F9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109C7-88AB-27F8-436B-5A654313B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53023-1BE5-06AC-F97B-19AC50AC0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81F7-75C7-154C-A22A-1ADBE34B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904A2-3E46-B98F-AE7A-72EC829F3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5C570-9983-7B41-27F0-0720D0418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A1B71-7683-1841-0BA7-0F4B38DB5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1F58F-D670-9D4A-814F-349CFB5BC7F9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3E2FE-ADAC-8DEA-EF3A-0534FA2D1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C61B3-8E43-5A87-B7BE-F5C84D3F2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581F7-75C7-154C-A22A-1ADBE34BE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4C2B386-BA24-0B47-A746-A4B73E051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4208186"/>
              </p:ext>
            </p:extLst>
          </p:nvPr>
        </p:nvGraphicFramePr>
        <p:xfrm>
          <a:off x="0" y="925830"/>
          <a:ext cx="12192000" cy="8298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EC1D0A-B0F9-6D41-99D2-6EB38B4488A9}"/>
              </a:ext>
            </a:extLst>
          </p:cNvPr>
          <p:cNvCxnSpPr>
            <a:cxnSpLocks/>
          </p:cNvCxnSpPr>
          <p:nvPr/>
        </p:nvCxnSpPr>
        <p:spPr>
          <a:xfrm>
            <a:off x="1173956" y="5225665"/>
            <a:ext cx="98440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1FE0624-2535-2E49-ABB0-EA814CD0A771}"/>
              </a:ext>
            </a:extLst>
          </p:cNvPr>
          <p:cNvSpPr txBox="1"/>
          <p:nvPr/>
        </p:nvSpPr>
        <p:spPr>
          <a:xfrm>
            <a:off x="1918358" y="5161146"/>
            <a:ext cx="135806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 Niña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8F9FA-E53B-1A4C-804B-B2C173A93342}"/>
              </a:ext>
            </a:extLst>
          </p:cNvPr>
          <p:cNvSpPr txBox="1"/>
          <p:nvPr/>
        </p:nvSpPr>
        <p:spPr>
          <a:xfrm>
            <a:off x="8954050" y="5161146"/>
            <a:ext cx="131959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El Niño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3899C-378E-B442-B538-C69C03144B63}"/>
              </a:ext>
            </a:extLst>
          </p:cNvPr>
          <p:cNvSpPr txBox="1"/>
          <p:nvPr/>
        </p:nvSpPr>
        <p:spPr>
          <a:xfrm>
            <a:off x="5260657" y="1239851"/>
            <a:ext cx="167068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38626-3C41-BE4F-999C-D8C791EFEFDD}"/>
              </a:ext>
            </a:extLst>
          </p:cNvPr>
          <p:cNvSpPr txBox="1"/>
          <p:nvPr/>
        </p:nvSpPr>
        <p:spPr>
          <a:xfrm>
            <a:off x="2139217" y="288566"/>
            <a:ext cx="7913565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Current ENSO Conditions: </a:t>
            </a:r>
            <a:r>
              <a:rPr lang="en-US" sz="32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Strong La Niña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9C395E-9CB8-6626-032F-6F9083ECDE6A}"/>
              </a:ext>
            </a:extLst>
          </p:cNvPr>
          <p:cNvSpPr/>
          <p:nvPr/>
        </p:nvSpPr>
        <p:spPr>
          <a:xfrm>
            <a:off x="5791199" y="4921047"/>
            <a:ext cx="609600" cy="6092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03710D4-D362-6309-A33B-234A8DA1022C}"/>
              </a:ext>
            </a:extLst>
          </p:cNvPr>
          <p:cNvSpPr/>
          <p:nvPr/>
        </p:nvSpPr>
        <p:spPr>
          <a:xfrm rot="17965869" flipH="1">
            <a:off x="4705403" y="3022719"/>
            <a:ext cx="349731" cy="301431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59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4C2B386-BA24-0B47-A746-A4B73E051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8918017"/>
              </p:ext>
            </p:extLst>
          </p:nvPr>
        </p:nvGraphicFramePr>
        <p:xfrm>
          <a:off x="0" y="925830"/>
          <a:ext cx="12192000" cy="8298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EC1D0A-B0F9-6D41-99D2-6EB38B4488A9}"/>
              </a:ext>
            </a:extLst>
          </p:cNvPr>
          <p:cNvCxnSpPr>
            <a:cxnSpLocks/>
          </p:cNvCxnSpPr>
          <p:nvPr/>
        </p:nvCxnSpPr>
        <p:spPr>
          <a:xfrm>
            <a:off x="1173956" y="5225665"/>
            <a:ext cx="98440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1FE0624-2535-2E49-ABB0-EA814CD0A771}"/>
              </a:ext>
            </a:extLst>
          </p:cNvPr>
          <p:cNvSpPr txBox="1"/>
          <p:nvPr/>
        </p:nvSpPr>
        <p:spPr>
          <a:xfrm>
            <a:off x="1918358" y="5161146"/>
            <a:ext cx="135806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 Niña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8F9FA-E53B-1A4C-804B-B2C173A93342}"/>
              </a:ext>
            </a:extLst>
          </p:cNvPr>
          <p:cNvSpPr txBox="1"/>
          <p:nvPr/>
        </p:nvSpPr>
        <p:spPr>
          <a:xfrm>
            <a:off x="8954050" y="5161146"/>
            <a:ext cx="131959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El Niño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3899C-378E-B442-B538-C69C03144B63}"/>
              </a:ext>
            </a:extLst>
          </p:cNvPr>
          <p:cNvSpPr txBox="1"/>
          <p:nvPr/>
        </p:nvSpPr>
        <p:spPr>
          <a:xfrm>
            <a:off x="5260657" y="1239851"/>
            <a:ext cx="167068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38626-3C41-BE4F-999C-D8C791EFEFDD}"/>
              </a:ext>
            </a:extLst>
          </p:cNvPr>
          <p:cNvSpPr txBox="1"/>
          <p:nvPr/>
        </p:nvSpPr>
        <p:spPr>
          <a:xfrm>
            <a:off x="2139217" y="288566"/>
            <a:ext cx="7913565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Current ENSO Conditions: </a:t>
            </a:r>
            <a:r>
              <a:rPr lang="en-US" sz="32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Weak La Niña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9C395E-9CB8-6626-032F-6F9083ECDE6A}"/>
              </a:ext>
            </a:extLst>
          </p:cNvPr>
          <p:cNvSpPr/>
          <p:nvPr/>
        </p:nvSpPr>
        <p:spPr>
          <a:xfrm>
            <a:off x="5791199" y="4921047"/>
            <a:ext cx="609600" cy="6092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03710D4-D362-6309-A33B-234A8DA1022C}"/>
              </a:ext>
            </a:extLst>
          </p:cNvPr>
          <p:cNvSpPr/>
          <p:nvPr/>
        </p:nvSpPr>
        <p:spPr>
          <a:xfrm rot="20151382" flipH="1">
            <a:off x="5373137" y="2468759"/>
            <a:ext cx="349731" cy="301431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2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4C2B386-BA24-0B47-A746-A4B73E051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2334459"/>
              </p:ext>
            </p:extLst>
          </p:nvPr>
        </p:nvGraphicFramePr>
        <p:xfrm>
          <a:off x="0" y="925830"/>
          <a:ext cx="12192000" cy="8298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EC1D0A-B0F9-6D41-99D2-6EB38B4488A9}"/>
              </a:ext>
            </a:extLst>
          </p:cNvPr>
          <p:cNvCxnSpPr>
            <a:cxnSpLocks/>
          </p:cNvCxnSpPr>
          <p:nvPr/>
        </p:nvCxnSpPr>
        <p:spPr>
          <a:xfrm>
            <a:off x="1173956" y="5225665"/>
            <a:ext cx="98440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1FE0624-2535-2E49-ABB0-EA814CD0A771}"/>
              </a:ext>
            </a:extLst>
          </p:cNvPr>
          <p:cNvSpPr txBox="1"/>
          <p:nvPr/>
        </p:nvSpPr>
        <p:spPr>
          <a:xfrm>
            <a:off x="1918358" y="5161146"/>
            <a:ext cx="135806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 Niña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8F9FA-E53B-1A4C-804B-B2C173A93342}"/>
              </a:ext>
            </a:extLst>
          </p:cNvPr>
          <p:cNvSpPr txBox="1"/>
          <p:nvPr/>
        </p:nvSpPr>
        <p:spPr>
          <a:xfrm>
            <a:off x="8954050" y="5161146"/>
            <a:ext cx="131959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El Niño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3899C-378E-B442-B538-C69C03144B63}"/>
              </a:ext>
            </a:extLst>
          </p:cNvPr>
          <p:cNvSpPr txBox="1"/>
          <p:nvPr/>
        </p:nvSpPr>
        <p:spPr>
          <a:xfrm>
            <a:off x="5260657" y="1239851"/>
            <a:ext cx="167068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38626-3C41-BE4F-999C-D8C791EFEFDD}"/>
              </a:ext>
            </a:extLst>
          </p:cNvPr>
          <p:cNvSpPr txBox="1"/>
          <p:nvPr/>
        </p:nvSpPr>
        <p:spPr>
          <a:xfrm>
            <a:off x="2139217" y="288566"/>
            <a:ext cx="7913565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Current ENSO Conditions: </a:t>
            </a:r>
            <a:r>
              <a:rPr lang="en-US" sz="32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9C395E-9CB8-6626-032F-6F9083ECDE6A}"/>
              </a:ext>
            </a:extLst>
          </p:cNvPr>
          <p:cNvSpPr/>
          <p:nvPr/>
        </p:nvSpPr>
        <p:spPr>
          <a:xfrm>
            <a:off x="5791199" y="4921047"/>
            <a:ext cx="609600" cy="6092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03710D4-D362-6309-A33B-234A8DA1022C}"/>
              </a:ext>
            </a:extLst>
          </p:cNvPr>
          <p:cNvSpPr/>
          <p:nvPr/>
        </p:nvSpPr>
        <p:spPr>
          <a:xfrm rot="21158247" flipH="1">
            <a:off x="5747077" y="2457860"/>
            <a:ext cx="349731" cy="301431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4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4C2B386-BA24-0B47-A746-A4B73E051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7385015"/>
              </p:ext>
            </p:extLst>
          </p:nvPr>
        </p:nvGraphicFramePr>
        <p:xfrm>
          <a:off x="0" y="925830"/>
          <a:ext cx="12192000" cy="8298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EC1D0A-B0F9-6D41-99D2-6EB38B4488A9}"/>
              </a:ext>
            </a:extLst>
          </p:cNvPr>
          <p:cNvCxnSpPr>
            <a:cxnSpLocks/>
          </p:cNvCxnSpPr>
          <p:nvPr/>
        </p:nvCxnSpPr>
        <p:spPr>
          <a:xfrm>
            <a:off x="1173956" y="5225665"/>
            <a:ext cx="98440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1FE0624-2535-2E49-ABB0-EA814CD0A771}"/>
              </a:ext>
            </a:extLst>
          </p:cNvPr>
          <p:cNvSpPr txBox="1"/>
          <p:nvPr/>
        </p:nvSpPr>
        <p:spPr>
          <a:xfrm>
            <a:off x="1918358" y="5161146"/>
            <a:ext cx="135806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 Niña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8F9FA-E53B-1A4C-804B-B2C173A93342}"/>
              </a:ext>
            </a:extLst>
          </p:cNvPr>
          <p:cNvSpPr txBox="1"/>
          <p:nvPr/>
        </p:nvSpPr>
        <p:spPr>
          <a:xfrm>
            <a:off x="8954050" y="5161146"/>
            <a:ext cx="131959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El Niño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3899C-378E-B442-B538-C69C03144B63}"/>
              </a:ext>
            </a:extLst>
          </p:cNvPr>
          <p:cNvSpPr txBox="1"/>
          <p:nvPr/>
        </p:nvSpPr>
        <p:spPr>
          <a:xfrm>
            <a:off x="5260657" y="1239851"/>
            <a:ext cx="167068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38626-3C41-BE4F-999C-D8C791EFEFDD}"/>
              </a:ext>
            </a:extLst>
          </p:cNvPr>
          <p:cNvSpPr txBox="1"/>
          <p:nvPr/>
        </p:nvSpPr>
        <p:spPr>
          <a:xfrm>
            <a:off x="2139217" y="288566"/>
            <a:ext cx="7913565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Current ENSO Conditions: </a:t>
            </a:r>
            <a:r>
              <a:rPr lang="en-US" sz="32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9C395E-9CB8-6626-032F-6F9083ECDE6A}"/>
              </a:ext>
            </a:extLst>
          </p:cNvPr>
          <p:cNvSpPr/>
          <p:nvPr/>
        </p:nvSpPr>
        <p:spPr>
          <a:xfrm>
            <a:off x="5791199" y="4921047"/>
            <a:ext cx="609600" cy="6092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03710D4-D362-6309-A33B-234A8DA1022C}"/>
              </a:ext>
            </a:extLst>
          </p:cNvPr>
          <p:cNvSpPr/>
          <p:nvPr/>
        </p:nvSpPr>
        <p:spPr>
          <a:xfrm flipH="1">
            <a:off x="5923539" y="2457860"/>
            <a:ext cx="349731" cy="301431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4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4C2B386-BA24-0B47-A746-A4B73E051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47789"/>
              </p:ext>
            </p:extLst>
          </p:nvPr>
        </p:nvGraphicFramePr>
        <p:xfrm>
          <a:off x="0" y="925830"/>
          <a:ext cx="12192000" cy="8298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EC1D0A-B0F9-6D41-99D2-6EB38B4488A9}"/>
              </a:ext>
            </a:extLst>
          </p:cNvPr>
          <p:cNvCxnSpPr>
            <a:cxnSpLocks/>
          </p:cNvCxnSpPr>
          <p:nvPr/>
        </p:nvCxnSpPr>
        <p:spPr>
          <a:xfrm>
            <a:off x="1173956" y="5225665"/>
            <a:ext cx="98440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1FE0624-2535-2E49-ABB0-EA814CD0A771}"/>
              </a:ext>
            </a:extLst>
          </p:cNvPr>
          <p:cNvSpPr txBox="1"/>
          <p:nvPr/>
        </p:nvSpPr>
        <p:spPr>
          <a:xfrm>
            <a:off x="1918358" y="5161146"/>
            <a:ext cx="135806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 Niña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8F9FA-E53B-1A4C-804B-B2C173A93342}"/>
              </a:ext>
            </a:extLst>
          </p:cNvPr>
          <p:cNvSpPr txBox="1"/>
          <p:nvPr/>
        </p:nvSpPr>
        <p:spPr>
          <a:xfrm>
            <a:off x="8954050" y="5161146"/>
            <a:ext cx="131959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El Niño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3899C-378E-B442-B538-C69C03144B63}"/>
              </a:ext>
            </a:extLst>
          </p:cNvPr>
          <p:cNvSpPr txBox="1"/>
          <p:nvPr/>
        </p:nvSpPr>
        <p:spPr>
          <a:xfrm>
            <a:off x="5260657" y="1239851"/>
            <a:ext cx="167068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38626-3C41-BE4F-999C-D8C791EFEFDD}"/>
              </a:ext>
            </a:extLst>
          </p:cNvPr>
          <p:cNvSpPr txBox="1"/>
          <p:nvPr/>
        </p:nvSpPr>
        <p:spPr>
          <a:xfrm>
            <a:off x="2139217" y="288566"/>
            <a:ext cx="7913565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Current ENSO Conditions: </a:t>
            </a:r>
            <a:r>
              <a:rPr lang="en-US" sz="32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9C395E-9CB8-6626-032F-6F9083ECDE6A}"/>
              </a:ext>
            </a:extLst>
          </p:cNvPr>
          <p:cNvSpPr/>
          <p:nvPr/>
        </p:nvSpPr>
        <p:spPr>
          <a:xfrm>
            <a:off x="5791199" y="4921047"/>
            <a:ext cx="609600" cy="6092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03710D4-D362-6309-A33B-234A8DA1022C}"/>
              </a:ext>
            </a:extLst>
          </p:cNvPr>
          <p:cNvSpPr/>
          <p:nvPr/>
        </p:nvSpPr>
        <p:spPr>
          <a:xfrm rot="441753">
            <a:off x="6079787" y="2398459"/>
            <a:ext cx="349731" cy="301431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9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4C2B386-BA24-0B47-A746-A4B73E051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6115644"/>
              </p:ext>
            </p:extLst>
          </p:nvPr>
        </p:nvGraphicFramePr>
        <p:xfrm>
          <a:off x="0" y="925830"/>
          <a:ext cx="12192000" cy="8298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EC1D0A-B0F9-6D41-99D2-6EB38B4488A9}"/>
              </a:ext>
            </a:extLst>
          </p:cNvPr>
          <p:cNvCxnSpPr>
            <a:cxnSpLocks/>
          </p:cNvCxnSpPr>
          <p:nvPr/>
        </p:nvCxnSpPr>
        <p:spPr>
          <a:xfrm>
            <a:off x="1173956" y="5225665"/>
            <a:ext cx="98440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1FE0624-2535-2E49-ABB0-EA814CD0A771}"/>
              </a:ext>
            </a:extLst>
          </p:cNvPr>
          <p:cNvSpPr txBox="1"/>
          <p:nvPr/>
        </p:nvSpPr>
        <p:spPr>
          <a:xfrm>
            <a:off x="1918358" y="5161146"/>
            <a:ext cx="135806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 Niña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8F9FA-E53B-1A4C-804B-B2C173A93342}"/>
              </a:ext>
            </a:extLst>
          </p:cNvPr>
          <p:cNvSpPr txBox="1"/>
          <p:nvPr/>
        </p:nvSpPr>
        <p:spPr>
          <a:xfrm>
            <a:off x="8954050" y="5161146"/>
            <a:ext cx="131959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El Niño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3899C-378E-B442-B538-C69C03144B63}"/>
              </a:ext>
            </a:extLst>
          </p:cNvPr>
          <p:cNvSpPr txBox="1"/>
          <p:nvPr/>
        </p:nvSpPr>
        <p:spPr>
          <a:xfrm>
            <a:off x="5260657" y="1239851"/>
            <a:ext cx="167068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38626-3C41-BE4F-999C-D8C791EFEFDD}"/>
              </a:ext>
            </a:extLst>
          </p:cNvPr>
          <p:cNvSpPr txBox="1"/>
          <p:nvPr/>
        </p:nvSpPr>
        <p:spPr>
          <a:xfrm>
            <a:off x="2139217" y="288566"/>
            <a:ext cx="7913565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Current ENSO Conditions: </a:t>
            </a:r>
            <a:r>
              <a:rPr lang="en-US" sz="32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Weak El Niño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9C395E-9CB8-6626-032F-6F9083ECDE6A}"/>
              </a:ext>
            </a:extLst>
          </p:cNvPr>
          <p:cNvSpPr/>
          <p:nvPr/>
        </p:nvSpPr>
        <p:spPr>
          <a:xfrm>
            <a:off x="5791199" y="4921047"/>
            <a:ext cx="609600" cy="6092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03710D4-D362-6309-A33B-234A8DA1022C}"/>
              </a:ext>
            </a:extLst>
          </p:cNvPr>
          <p:cNvSpPr/>
          <p:nvPr/>
        </p:nvSpPr>
        <p:spPr>
          <a:xfrm rot="1448618">
            <a:off x="6462643" y="2468759"/>
            <a:ext cx="349731" cy="301431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15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4C2B386-BA24-0B47-A746-A4B73E051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1277451"/>
              </p:ext>
            </p:extLst>
          </p:nvPr>
        </p:nvGraphicFramePr>
        <p:xfrm>
          <a:off x="0" y="925830"/>
          <a:ext cx="12192000" cy="8298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EC1D0A-B0F9-6D41-99D2-6EB38B4488A9}"/>
              </a:ext>
            </a:extLst>
          </p:cNvPr>
          <p:cNvCxnSpPr>
            <a:cxnSpLocks/>
          </p:cNvCxnSpPr>
          <p:nvPr/>
        </p:nvCxnSpPr>
        <p:spPr>
          <a:xfrm>
            <a:off x="1173956" y="5225665"/>
            <a:ext cx="98440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1FE0624-2535-2E49-ABB0-EA814CD0A771}"/>
              </a:ext>
            </a:extLst>
          </p:cNvPr>
          <p:cNvSpPr txBox="1"/>
          <p:nvPr/>
        </p:nvSpPr>
        <p:spPr>
          <a:xfrm>
            <a:off x="1918358" y="5161146"/>
            <a:ext cx="135806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 Niña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8F9FA-E53B-1A4C-804B-B2C173A93342}"/>
              </a:ext>
            </a:extLst>
          </p:cNvPr>
          <p:cNvSpPr txBox="1"/>
          <p:nvPr/>
        </p:nvSpPr>
        <p:spPr>
          <a:xfrm>
            <a:off x="8954050" y="5161146"/>
            <a:ext cx="131959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El Niño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3899C-378E-B442-B538-C69C03144B63}"/>
              </a:ext>
            </a:extLst>
          </p:cNvPr>
          <p:cNvSpPr txBox="1"/>
          <p:nvPr/>
        </p:nvSpPr>
        <p:spPr>
          <a:xfrm>
            <a:off x="5260657" y="1239851"/>
            <a:ext cx="167068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38626-3C41-BE4F-999C-D8C791EFEFDD}"/>
              </a:ext>
            </a:extLst>
          </p:cNvPr>
          <p:cNvSpPr txBox="1"/>
          <p:nvPr/>
        </p:nvSpPr>
        <p:spPr>
          <a:xfrm>
            <a:off x="2139217" y="288566"/>
            <a:ext cx="7913565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Current ENSO Conditions: </a:t>
            </a:r>
            <a:r>
              <a:rPr lang="en-US" sz="32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Strong El Niño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9C395E-9CB8-6626-032F-6F9083ECDE6A}"/>
              </a:ext>
            </a:extLst>
          </p:cNvPr>
          <p:cNvSpPr/>
          <p:nvPr/>
        </p:nvSpPr>
        <p:spPr>
          <a:xfrm>
            <a:off x="5791199" y="4921047"/>
            <a:ext cx="609600" cy="6092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03710D4-D362-6309-A33B-234A8DA1022C}"/>
              </a:ext>
            </a:extLst>
          </p:cNvPr>
          <p:cNvSpPr/>
          <p:nvPr/>
        </p:nvSpPr>
        <p:spPr>
          <a:xfrm rot="3634131">
            <a:off x="7030320" y="3022719"/>
            <a:ext cx="349731" cy="301431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3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D2B78F-7DE9-54F0-A8AB-BDF232CE4F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222"/>
          <a:stretch/>
        </p:blipFill>
        <p:spPr>
          <a:xfrm>
            <a:off x="-1136993" y="1276350"/>
            <a:ext cx="9272789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58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78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Lato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2022-06-14T02:46:10Z</dcterms:created>
  <dcterms:modified xsi:type="dcterms:W3CDTF">2022-06-14T22:17:37Z</dcterms:modified>
</cp:coreProperties>
</file>