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7B"/>
    <a:srgbClr val="DD3D46"/>
    <a:srgbClr val="FF2436"/>
    <a:srgbClr val="FF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405"/>
  </p:normalViewPr>
  <p:slideViewPr>
    <p:cSldViewPr snapToGrid="0" snapToObjects="1">
      <p:cViewPr>
        <p:scale>
          <a:sx n="84" d="100"/>
          <a:sy n="84" d="100"/>
        </p:scale>
        <p:origin x="1840" y="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0BA-2CF4-754C-8FEB-773D5ECA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A907-884A-1B47-B22B-88DA0819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15D-A3B0-2D4A-82F1-4676AC57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BEE5-D57C-1F4E-A289-5562EC74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C9-A18B-B544-815F-9703BC4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8AA2-08B7-A041-87A3-3FE0AA6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723-D8DA-4141-A5E7-344EF4FE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AA1C-B6BB-8645-AC45-F69F7B1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CE9-D2D6-EA44-B7C6-005D2ED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8A9D-85D5-CF4B-8258-EB82FC8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A2C65-5B88-EE4A-B539-ED831694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A18D-77E6-3C44-AE55-3818A9E0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A2E0-DF81-A04E-A72A-003BD43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B339-A637-7744-A798-1AF5AE0B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FCD-B9D6-7D4A-82F7-4DEB04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619-C149-A94C-97D7-644CB06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E73-49D0-EF4C-929F-CEE03BC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585-9233-EE4D-925E-F41D9E3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73A-C057-974D-B0FF-193EAD6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B4F-A061-A644-A1CC-D1AEB72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D69-162B-5D49-8A1D-EE354A5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6BF-99A5-2545-B7E9-1EEF26BB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62DB-1B30-2C42-94D4-BE4C803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8E0-0122-714C-8FE8-2B4DF00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8283-627E-F240-BECE-7246BC32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6C31-C3F6-DC46-9EBB-9451A6E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E61A-3C14-AA4F-B33E-76F63159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815-F890-CF49-B84E-CCFF52D8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BBA1-B79C-8943-A2DD-A545ED4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669-D0F2-FE49-999E-799F6C4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18F2-EEB5-5744-901F-95209A4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B04-E6F5-024C-A451-E9D7AE2F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9A66-B3E3-404A-BE1F-DBADB2E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D9E-4B56-5642-8038-0CC70F7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098B3-11E9-3A40-AB4E-AA54B8C7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5E14-A266-394B-919B-DA1DD1A3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CF88-D89B-E048-A41F-666BA16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1D7B-8E59-A443-86AB-33BD993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37A1-9E74-BB41-AFCF-622EBA1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10-E325-DA4B-B9C8-E3125AD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83E0-1461-9A44-9256-07790CF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5E5-8159-7146-BECE-1D865E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FC1D-FA33-3346-AC59-C30D7C0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6497A-56FE-8D46-B187-5F12AF9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9970-95C7-E740-AC77-698B251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82C8-971A-5041-9AFF-8C39F2F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228-6861-AD48-BECC-42F3A055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4C9-0E26-1847-9C65-01BF946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E7E1-DED1-8B49-A91A-EF61CBBE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423-0300-5C4D-8DD8-1F16D4D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F82D-608C-DF42-9A4B-29E004A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BE2D-96D8-C448-89A0-A338E37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EC-D565-0348-AD5D-1E67064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51B8D-1603-4245-A817-0014071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CD69-5476-0445-841D-3C97692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BA57-D642-8748-A05D-631EE14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56A7-02B0-B842-B06B-0550B09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56C-F800-D644-9609-36D190D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E979-F98E-C44B-86F5-11AB90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14A5-8B8E-C54E-9BD3-08F5ED4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5FE-FDB2-474B-9D69-9D66C93B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B5B-2498-0643-89AA-0B90F959F1A9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B4C-4A09-534A-AC23-F4726952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52F1-ACF1-FF41-BADC-90CBD6A5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25749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17852119">
            <a:off x="4355233" y="2888793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</p:spTree>
    <p:extLst>
      <p:ext uri="{BB962C8B-B14F-4D97-AF65-F5344CB8AC3E}">
        <p14:creationId xmlns:p14="http://schemas.microsoft.com/office/powerpoint/2010/main" val="4040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619923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La Niña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FEFF85-DA06-874A-9378-94E89531A26B}"/>
              </a:ext>
            </a:extLst>
          </p:cNvPr>
          <p:cNvSpPr/>
          <p:nvPr/>
        </p:nvSpPr>
        <p:spPr>
          <a:xfrm rot="20210050">
            <a:off x="5130136" y="2164926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2235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F60C0F-CAD6-C141-B6E3-2057E5A846D2}"/>
              </a:ext>
            </a:extLst>
          </p:cNvPr>
          <p:cNvSpPr/>
          <p:nvPr/>
        </p:nvSpPr>
        <p:spPr>
          <a:xfrm rot="21157125">
            <a:off x="5544744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11251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978B23A-64FF-2C4D-814D-923DFB60D14B}"/>
              </a:ext>
            </a:extLst>
          </p:cNvPr>
          <p:cNvSpPr/>
          <p:nvPr/>
        </p:nvSpPr>
        <p:spPr>
          <a:xfrm>
            <a:off x="5766416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527875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5CC75B-6F37-C34A-AF10-7F3331067DA5}"/>
              </a:ext>
            </a:extLst>
          </p:cNvPr>
          <p:cNvSpPr/>
          <p:nvPr/>
        </p:nvSpPr>
        <p:spPr>
          <a:xfrm rot="444708">
            <a:off x="5976471" y="2046934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725962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El Niño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95A5E00-219F-504F-AEEA-480D66A0562A}"/>
              </a:ext>
            </a:extLst>
          </p:cNvPr>
          <p:cNvSpPr/>
          <p:nvPr/>
        </p:nvSpPr>
        <p:spPr>
          <a:xfrm rot="1381220">
            <a:off x="6405061" y="2157535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366551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El Niño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55F62E-AA07-204D-AF5B-364A0B255D15}"/>
              </a:ext>
            </a:extLst>
          </p:cNvPr>
          <p:cNvSpPr/>
          <p:nvPr/>
        </p:nvSpPr>
        <p:spPr>
          <a:xfrm rot="3786350">
            <a:off x="7184285" y="2892192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2021-11-08T21:01:03Z</dcterms:created>
  <dcterms:modified xsi:type="dcterms:W3CDTF">2021-12-21T00:12:28Z</dcterms:modified>
</cp:coreProperties>
</file>