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8" r:id="rId8"/>
    <p:sldId id="257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a607ernie/flask-celery-dem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s://www.redis.com.cn/redis-installa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MetaAPI &amp; celery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排程</a:t>
            </a:r>
            <a:r>
              <a:rPr lang="zh-TW" altLang="en-US"/>
              <a:t>功能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3.1 </a:t>
            </a:r>
            <a:r>
              <a:rPr lang="zh-TW" altLang="en-US"/>
              <a:t>加上</a:t>
            </a:r>
            <a:r>
              <a:rPr lang="en-US" altLang="zh-TW"/>
              <a:t>celery worker</a:t>
            </a:r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TW" altLang="en-US"/>
              <a:t>新增</a:t>
            </a:r>
            <a:r>
              <a:rPr lang="en-US" altLang="zh-TW"/>
              <a:t>app_celery.py</a:t>
            </a:r>
            <a:endParaRPr lang="en-US" altLang="zh-TW"/>
          </a:p>
          <a:p>
            <a:r>
              <a:rPr lang="zh-TW" altLang="en-US"/>
              <a:t>宣告</a:t>
            </a:r>
            <a:r>
              <a:rPr lang="en-US" altLang="zh-TW"/>
              <a:t>celery</a:t>
            </a:r>
            <a:r>
              <a:rPr lang="zh-TW" altLang="en-US"/>
              <a:t>是</a:t>
            </a:r>
            <a:r>
              <a:rPr lang="en-US" altLang="zh-TW"/>
              <a:t>worker</a:t>
            </a:r>
            <a:endParaRPr lang="en-US" altLang="zh-TW"/>
          </a:p>
          <a:p>
            <a:r>
              <a:rPr lang="zh-TW" altLang="en-US"/>
              <a:t>指定</a:t>
            </a:r>
            <a:r>
              <a:rPr lang="en-US" altLang="zh-TW"/>
              <a:t>config</a:t>
            </a:r>
            <a:r>
              <a:rPr lang="zh-TW" altLang="en-US"/>
              <a:t>檔</a:t>
            </a:r>
            <a:r>
              <a:rPr lang="zh-TW" altLang="en-US"/>
              <a:t>位置</a:t>
            </a:r>
            <a:endParaRPr lang="zh-TW" altLang="en-US"/>
          </a:p>
          <a:p>
            <a:endParaRPr lang="zh-TW" altLang="en-US"/>
          </a:p>
          <a:p>
            <a:r>
              <a:rPr lang="zh-TW" altLang="en-US" sz="2000"/>
              <a:t>除了</a:t>
            </a:r>
            <a:r>
              <a:rPr lang="en-US" altLang="zh-TW" sz="2000"/>
              <a:t>worker</a:t>
            </a:r>
            <a:r>
              <a:rPr lang="zh-TW" altLang="en-US" sz="2000"/>
              <a:t>放在主目錄下之外，</a:t>
            </a:r>
            <a:r>
              <a:rPr lang="en-US" altLang="zh-TW" sz="2000"/>
              <a:t>config</a:t>
            </a:r>
            <a:r>
              <a:rPr lang="zh-TW" altLang="en-US" sz="2000"/>
              <a:t>、排程程式都放在</a:t>
            </a:r>
            <a:r>
              <a:rPr lang="en-US" altLang="zh-TW" sz="2000"/>
              <a:t>tasks package</a:t>
            </a:r>
            <a:r>
              <a:rPr lang="zh-TW" altLang="en-US" sz="2000"/>
              <a:t>下</a:t>
            </a:r>
            <a:endParaRPr lang="zh-TW" altLang="en-US" sz="2000"/>
          </a:p>
          <a:p>
            <a:r>
              <a:rPr lang="zh-TW" altLang="en-US" sz="2000"/>
              <a:t>程式中沒有啟動</a:t>
            </a:r>
            <a:r>
              <a:rPr lang="en-US" altLang="zh-TW" sz="2000"/>
              <a:t>worker</a:t>
            </a:r>
            <a:r>
              <a:rPr lang="zh-TW" altLang="en-US" sz="2000"/>
              <a:t>，稍等用命令行下指令啟動</a:t>
            </a:r>
            <a:endParaRPr lang="zh-TW" altLang="en-US" sz="2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3.2 celery config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/>
              <a:t>三個主要的</a:t>
            </a:r>
            <a:r>
              <a:rPr lang="zh-TW" altLang="en-US"/>
              <a:t>設定</a:t>
            </a:r>
            <a:endParaRPr lang="zh-TW" altLang="en-US"/>
          </a:p>
          <a:p>
            <a:pPr marL="914400" lvl="1" indent="-457200">
              <a:buAutoNum type="arabicPeriod"/>
            </a:pPr>
            <a:r>
              <a:rPr lang="zh-TW" altLang="en-US"/>
              <a:t>指定</a:t>
            </a:r>
            <a:r>
              <a:rPr lang="en-US" altLang="zh-TW"/>
              <a:t>broker</a:t>
            </a:r>
            <a:endParaRPr lang="zh-TW" altLang="en-US"/>
          </a:p>
          <a:p>
            <a:pPr marL="914400" lvl="1" indent="-457200">
              <a:buAutoNum type="arabicPeriod"/>
            </a:pPr>
            <a:r>
              <a:rPr lang="zh-TW" altLang="en-US"/>
              <a:t>註冊</a:t>
            </a:r>
            <a:r>
              <a:rPr lang="en-US" altLang="zh-TW"/>
              <a:t>task</a:t>
            </a:r>
            <a:endParaRPr lang="en-US" altLang="zh-TW"/>
          </a:p>
          <a:p>
            <a:pPr marL="914400" lvl="1" indent="-457200">
              <a:buAutoNum type="arabicPeriod"/>
            </a:pPr>
            <a:r>
              <a:rPr lang="zh-TW" altLang="en-US"/>
              <a:t>設定排程</a:t>
            </a:r>
            <a:endParaRPr lang="en-US" altLang="zh-TW"/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1485" y="1825625"/>
            <a:ext cx="5946140" cy="3695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3.3 </a:t>
            </a:r>
            <a:r>
              <a:rPr lang="zh-TW" altLang="en-US"/>
              <a:t>編寫排程程式，建立</a:t>
            </a:r>
            <a:r>
              <a:rPr lang="en-US" altLang="zh-TW"/>
              <a:t>task</a:t>
            </a:r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TW" altLang="en-US"/>
              <a:t>一個程式一個檔案</a:t>
            </a:r>
            <a:endParaRPr lang="zh-TW" altLang="en-US"/>
          </a:p>
          <a:p>
            <a:pPr lvl="1"/>
            <a:r>
              <a:rPr lang="zh-TW" altLang="en-US"/>
              <a:t>代表一個</a:t>
            </a:r>
            <a:r>
              <a:rPr lang="en-US" altLang="zh-TW"/>
              <a:t>task</a:t>
            </a:r>
            <a:endParaRPr lang="en-US" altLang="zh-TW"/>
          </a:p>
          <a:p>
            <a:pPr lvl="1"/>
            <a:r>
              <a:rPr lang="en-US" altLang="zh-TW"/>
              <a:t>config</a:t>
            </a:r>
            <a:r>
              <a:rPr lang="zh-TW" altLang="en-US"/>
              <a:t>註冊的</a:t>
            </a:r>
            <a:r>
              <a:rPr lang="en-US" altLang="zh-TW"/>
              <a:t>task</a:t>
            </a:r>
            <a:r>
              <a:rPr lang="zh-TW" altLang="en-US"/>
              <a:t>是檔案名稱，不是函數名稱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注意</a:t>
            </a:r>
            <a:r>
              <a:rPr lang="en-US" altLang="zh-TW">
                <a:solidFill>
                  <a:srgbClr val="FF0000"/>
                </a:solidFill>
              </a:rPr>
              <a:t>!)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endParaRPr lang="en-US" altLang="zh-TW">
              <a:solidFill>
                <a:srgbClr val="FF0000"/>
              </a:solidFill>
            </a:endParaRPr>
          </a:p>
          <a:p>
            <a:pPr lvl="0"/>
            <a:r>
              <a:rPr lang="zh-TW" altLang="en-US" sz="2800">
                <a:solidFill>
                  <a:schemeClr val="tx1"/>
                </a:solidFill>
              </a:rPr>
              <a:t>範例有</a:t>
            </a:r>
            <a:r>
              <a:rPr lang="en-US" altLang="zh-TW" sz="2800">
                <a:solidFill>
                  <a:schemeClr val="tx1"/>
                </a:solidFill>
              </a:rPr>
              <a:t>3</a:t>
            </a:r>
            <a:r>
              <a:rPr lang="zh-TW" altLang="en-US" sz="2800">
                <a:solidFill>
                  <a:schemeClr val="tx1"/>
                </a:solidFill>
              </a:rPr>
              <a:t>個</a:t>
            </a:r>
            <a:r>
              <a:rPr lang="en-US" altLang="zh-TW" sz="2800">
                <a:solidFill>
                  <a:schemeClr val="tx1"/>
                </a:solidFill>
              </a:rPr>
              <a:t>task</a:t>
            </a:r>
            <a:endParaRPr lang="en-US" altLang="zh-TW" sz="2800">
              <a:solidFill>
                <a:schemeClr val="tx1"/>
              </a:solidFill>
            </a:endParaRPr>
          </a:p>
          <a:p>
            <a:pPr lvl="0"/>
            <a:r>
              <a:rPr lang="en-US" altLang="zh-TW" sz="2800">
                <a:solidFill>
                  <a:schemeClr val="tx1"/>
                </a:solidFill>
              </a:rPr>
              <a:t>sync_emp </a:t>
            </a:r>
            <a:r>
              <a:rPr lang="zh-TW" altLang="en-US" sz="2800">
                <a:solidFill>
                  <a:schemeClr val="tx1"/>
                </a:solidFill>
              </a:rPr>
              <a:t>仍然是加入</a:t>
            </a:r>
            <a:r>
              <a:rPr lang="en-US" altLang="zh-TW" sz="2800">
                <a:solidFill>
                  <a:schemeClr val="tx1"/>
                </a:solidFill>
              </a:rPr>
              <a:t>concurrent.executor</a:t>
            </a:r>
            <a:endParaRPr lang="en-US" altLang="zh-TW" sz="2800">
              <a:solidFill>
                <a:schemeClr val="tx1"/>
              </a:solidFill>
            </a:endParaRPr>
          </a:p>
          <a:p>
            <a:pPr lvl="0"/>
            <a:r>
              <a:rPr lang="en-US" altLang="zh-TW" sz="2000">
                <a:solidFill>
                  <a:schemeClr val="tx1"/>
                </a:solidFill>
              </a:rPr>
              <a:t>celery</a:t>
            </a:r>
            <a:r>
              <a:rPr lang="zh-TW" altLang="en-US" sz="2000">
                <a:solidFill>
                  <a:schemeClr val="tx1"/>
                </a:solidFill>
              </a:rPr>
              <a:t>可以取代</a:t>
            </a:r>
            <a:r>
              <a:rPr lang="en-US" altLang="zh-TW" sz="2000">
                <a:sym typeface="+mn-ea"/>
              </a:rPr>
              <a:t>executor</a:t>
            </a:r>
            <a:r>
              <a:rPr lang="zh-TW" altLang="en-US" sz="2000">
                <a:sym typeface="+mn-ea"/>
              </a:rPr>
              <a:t>，但用法相對複雜，我想算了，只用來做排程</a:t>
            </a:r>
            <a:endParaRPr lang="en-US" altLang="zh-TW" sz="20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lvl="1"/>
            <a:endParaRPr lang="en-US" altLang="zh-TW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38985"/>
            <a:ext cx="5181600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3.4 </a:t>
            </a:r>
            <a:r>
              <a:rPr lang="zh-TW" altLang="en-US"/>
              <a:t>新增</a:t>
            </a:r>
            <a:r>
              <a:rPr lang="en-US" altLang="zh-TW"/>
              <a:t>log</a:t>
            </a:r>
            <a:r>
              <a:rPr lang="zh-TW" altLang="en-US"/>
              <a:t>檔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39910" cy="4351655"/>
          </a:xfrm>
        </p:spPr>
        <p:txBody>
          <a:bodyPr/>
          <a:p>
            <a:r>
              <a:rPr lang="zh-TW" altLang="en-US"/>
              <a:t>單獨一個</a:t>
            </a:r>
            <a:r>
              <a:rPr lang="zh-TW" altLang="en-US"/>
              <a:t>資料夾</a:t>
            </a:r>
            <a:endParaRPr lang="zh-TW" altLang="en-US"/>
          </a:p>
          <a:p>
            <a:r>
              <a:rPr lang="en-US" altLang="zh-TW"/>
              <a:t>celery</a:t>
            </a:r>
            <a:r>
              <a:rPr lang="zh-TW" altLang="en-US"/>
              <a:t>套件自己</a:t>
            </a:r>
            <a:r>
              <a:rPr lang="zh-TW" altLang="en-US"/>
              <a:t>會寫入</a:t>
            </a:r>
            <a:endParaRPr lang="zh-TW" altLang="en-US"/>
          </a:p>
          <a:p>
            <a:pPr lvl="1"/>
            <a:r>
              <a:rPr lang="zh-TW" altLang="en-US"/>
              <a:t>自己</a:t>
            </a:r>
            <a:r>
              <a:rPr lang="zh-TW" altLang="en-US"/>
              <a:t>會做備份</a:t>
            </a:r>
            <a:endParaRPr lang="zh-TW" altLang="en-US"/>
          </a:p>
          <a:p>
            <a:pPr lvl="1"/>
            <a:r>
              <a:rPr lang="zh-TW" altLang="en-US"/>
              <a:t>應該是有</a:t>
            </a:r>
            <a:r>
              <a:rPr lang="en-US" altLang="zh-TW"/>
              <a:t>config</a:t>
            </a:r>
            <a:r>
              <a:rPr lang="zh-TW" altLang="en-US"/>
              <a:t>可以設定清除與備份，開工作給尚師去研究，不然</a:t>
            </a:r>
            <a:r>
              <a:rPr lang="zh-TW" altLang="en-US"/>
              <a:t>會爆掉</a:t>
            </a:r>
            <a:endParaRPr lang="zh-TW" altLang="en-US"/>
          </a:p>
          <a:p>
            <a:pPr lvl="1"/>
            <a:endParaRPr lang="zh-TW" altLang="en-US"/>
          </a:p>
          <a:p>
            <a:pPr lvl="0"/>
            <a:r>
              <a:rPr lang="zh-TW" altLang="en-US"/>
              <a:t>在啟動排程</a:t>
            </a:r>
            <a:r>
              <a:rPr lang="en-US" altLang="zh-TW"/>
              <a:t>beat</a:t>
            </a:r>
            <a:r>
              <a:rPr lang="zh-TW" altLang="en-US"/>
              <a:t>時指定</a:t>
            </a:r>
            <a:r>
              <a:rPr lang="en-US" altLang="zh-TW"/>
              <a:t>log</a:t>
            </a:r>
            <a:r>
              <a:rPr lang="zh-TW" altLang="en-US"/>
              <a:t>檔</a:t>
            </a:r>
            <a:r>
              <a:rPr lang="zh-TW" altLang="en-US"/>
              <a:t>位置</a:t>
            </a:r>
            <a:endParaRPr lang="zh-TW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6580" y="1691005"/>
            <a:ext cx="2085975" cy="767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4. </a:t>
            </a:r>
            <a:r>
              <a:rPr lang="zh-TW" altLang="en-US"/>
              <a:t>啟動</a:t>
            </a:r>
            <a:r>
              <a:rPr lang="zh-TW" altLang="en-US"/>
              <a:t>步驟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5590"/>
            <a:ext cx="10396220" cy="5078095"/>
          </a:xfrm>
        </p:spPr>
        <p:txBody>
          <a:bodyPr>
            <a:normAutofit fontScale="70000"/>
          </a:bodyPr>
          <a:p>
            <a:r>
              <a:rPr lang="en-US">
                <a:sym typeface="+mn-ea"/>
              </a:rPr>
              <a:t>啟動redis</a:t>
            </a:r>
            <a:endParaRPr lang="en-US">
              <a:sym typeface="+mn-ea"/>
            </a:endParaRPr>
          </a:p>
          <a:p>
            <a:r>
              <a:rPr lang="en-US"/>
              <a:t>metaapi app </a:t>
            </a:r>
            <a:r>
              <a:rPr lang="zh-TW" altLang="en-US"/>
              <a:t>啟動</a:t>
            </a:r>
            <a:endParaRPr lang="zh-TW" altLang="en-US"/>
          </a:p>
          <a:p>
            <a:r>
              <a:rPr lang="en-US" altLang="zh-TW"/>
              <a:t>celery worker </a:t>
            </a:r>
            <a:r>
              <a:rPr lang="zh-TW" altLang="en-US"/>
              <a:t>啟動</a:t>
            </a:r>
            <a:endParaRPr lang="zh-TW" altLang="en-US"/>
          </a:p>
          <a:p>
            <a:pPr lvl="1"/>
            <a:r>
              <a:rPr lang="en-US">
                <a:sym typeface="+mn-ea"/>
              </a:rPr>
              <a:t>celery -A app_celery.celery worker --loglevel=info --pool=solo</a:t>
            </a:r>
            <a:endParaRPr lang="en-US">
              <a:sym typeface="+mn-ea"/>
            </a:endParaRPr>
          </a:p>
          <a:p>
            <a:pPr lvl="1"/>
            <a:r>
              <a:rPr lang="zh-TW" altLang="en-US"/>
              <a:t>在程式目錄下執行</a:t>
            </a:r>
            <a:endParaRPr lang="zh-TW" altLang="en-US"/>
          </a:p>
          <a:p>
            <a:pPr lvl="1"/>
            <a:r>
              <a:rPr lang="zh-TW" altLang="en-US"/>
              <a:t>celery -A [celery worker的檔案名稱].[celery名稱] worker --loglevel=info</a:t>
            </a:r>
            <a:endParaRPr lang="zh-TW" altLang="en-US"/>
          </a:p>
          <a:p>
            <a:pPr lvl="0"/>
            <a:r>
              <a:rPr lang="zh-TW" altLang="en-US" sz="2800"/>
              <a:t>啟動</a:t>
            </a:r>
            <a:r>
              <a:rPr lang="en-US" altLang="zh-TW" sz="2800"/>
              <a:t>flower</a:t>
            </a:r>
            <a:r>
              <a:rPr lang="zh-TW" altLang="en-US" sz="2800"/>
              <a:t>，</a:t>
            </a:r>
            <a:r>
              <a:rPr lang="en-US" altLang="zh-TW" sz="2800"/>
              <a:t> </a:t>
            </a:r>
            <a:r>
              <a:rPr lang="zh-TW" altLang="en-US" sz="2800"/>
              <a:t>開始監控</a:t>
            </a:r>
            <a:endParaRPr lang="zh-TW" altLang="en-US" sz="2800"/>
          </a:p>
          <a:p>
            <a:pPr lvl="1"/>
            <a:r>
              <a:rPr lang="en-US">
                <a:sym typeface="+mn-ea"/>
              </a:rPr>
              <a:t>celery --broker=redis://localhost:6379/0 flower --port=5566</a:t>
            </a:r>
            <a:endParaRPr lang="en-US">
              <a:sym typeface="+mn-ea"/>
            </a:endParaRPr>
          </a:p>
          <a:p>
            <a:pPr lvl="1"/>
            <a:r>
              <a:rPr lang="zh-TW" altLang="en-US" sz="2400"/>
              <a:t>跟</a:t>
            </a:r>
            <a:r>
              <a:rPr lang="en-US" altLang="zh-TW" sz="2400"/>
              <a:t>flower</a:t>
            </a:r>
            <a:r>
              <a:rPr lang="zh-TW" altLang="en-US" sz="2400"/>
              <a:t>說用的是哪一個</a:t>
            </a:r>
            <a:r>
              <a:rPr lang="en-US" altLang="zh-TW" sz="2400"/>
              <a:t>broker</a:t>
            </a:r>
            <a:endParaRPr lang="en-US" altLang="zh-TW" sz="2400"/>
          </a:p>
          <a:p>
            <a:pPr lvl="0"/>
            <a:r>
              <a:rPr lang="zh-TW" altLang="en-US" sz="2800"/>
              <a:t>啟動排程</a:t>
            </a:r>
            <a:r>
              <a:rPr lang="en-US" altLang="zh-TW" sz="2800"/>
              <a:t>beat</a:t>
            </a:r>
            <a:endParaRPr lang="en-US" altLang="zh-TW" sz="2800"/>
          </a:p>
          <a:p>
            <a:pPr lvl="1"/>
            <a:r>
              <a:rPr lang="en-US">
                <a:sym typeface="+mn-ea"/>
              </a:rPr>
              <a:t>celery -A app_celery.celery beat -l info -s celery_log/celerybeat-schedule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-l info : --loglevel=info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-s log/celerybeat-schedule : 如果有log資料夾，celery會把產生的檔案放進去。</a:t>
            </a:r>
            <a:endParaRPr lang="en-US">
              <a:sym typeface="+mn-ea"/>
            </a:endParaRPr>
          </a:p>
          <a:p>
            <a:pPr lvl="0"/>
            <a:r>
              <a:rPr lang="zh-TW" altLang="en-US">
                <a:sym typeface="+mn-ea"/>
              </a:rPr>
              <a:t>大功告成</a:t>
            </a:r>
            <a:endParaRPr lang="zh-TW" altLang="en-US">
              <a:sym typeface="+mn-ea"/>
            </a:endParaRPr>
          </a:p>
          <a:p>
            <a:pPr lvl="1"/>
            <a:r>
              <a:rPr lang="zh-TW" altLang="en-US" sz="2400">
                <a:sym typeface="+mn-ea"/>
              </a:rPr>
              <a:t>開啟</a:t>
            </a:r>
            <a:r>
              <a:rPr lang="en-US" altLang="zh-TW" sz="2400">
                <a:sym typeface="+mn-ea"/>
              </a:rPr>
              <a:t>flower</a:t>
            </a:r>
            <a:r>
              <a:rPr lang="zh-TW" altLang="en-US" sz="2400">
                <a:sym typeface="+mn-ea"/>
              </a:rPr>
              <a:t>，查看排程啟動狀況</a:t>
            </a:r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待改進</a:t>
            </a:r>
            <a:r>
              <a:rPr lang="zh-TW" altLang="en-US"/>
              <a:t>事項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log</a:t>
            </a:r>
            <a:r>
              <a:rPr lang="zh-TW" altLang="en-US"/>
              <a:t>日誌的維護</a:t>
            </a:r>
            <a:r>
              <a:rPr lang="zh-TW" altLang="en-US"/>
              <a:t>清除</a:t>
            </a:r>
            <a:endParaRPr lang="zh-TW" altLang="en-US"/>
          </a:p>
          <a:p>
            <a:r>
              <a:rPr lang="en-US" altLang="zh-TW"/>
              <a:t>msg</a:t>
            </a:r>
            <a:r>
              <a:rPr lang="zh-TW" altLang="en-US"/>
              <a:t>不是</a:t>
            </a:r>
            <a:r>
              <a:rPr lang="zh-TW" altLang="en-US"/>
              <a:t>用人話</a:t>
            </a:r>
            <a:endParaRPr lang="zh-TW" altLang="en-US"/>
          </a:p>
          <a:p>
            <a:r>
              <a:rPr lang="zh-TW" altLang="en-US"/>
              <a:t>排程程式與</a:t>
            </a:r>
            <a:r>
              <a:rPr lang="en-US" altLang="zh-TW"/>
              <a:t>API</a:t>
            </a:r>
            <a:r>
              <a:rPr lang="zh-TW" altLang="en-US"/>
              <a:t>程式</a:t>
            </a:r>
            <a:r>
              <a:rPr lang="zh-TW" altLang="en-US"/>
              <a:t>有重複</a:t>
            </a:r>
            <a:endParaRPr lang="zh-TW" altLang="en-US"/>
          </a:p>
          <a:p>
            <a:pPr lvl="1"/>
            <a:r>
              <a:rPr lang="zh-TW" altLang="en-US"/>
              <a:t>寫了重複的程式，</a:t>
            </a:r>
            <a:r>
              <a:rPr lang="zh-TW" altLang="en-US"/>
              <a:t>不太聰明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661160"/>
          </a:xfrm>
        </p:spPr>
        <p:txBody>
          <a:bodyPr>
            <a:normAutofit/>
          </a:bodyPr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 </a:t>
            </a:r>
            <a:b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</a:br>
            <a: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Celery是基於Python開發的簡單、靈活且可靠的，能處理大量消息的一個分布式任務隊列框架</a:t>
            </a:r>
            <a:r>
              <a:rPr lang="zh-TW" alt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，</a:t>
            </a:r>
            <a:b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</a:br>
            <a: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支持使用任務隊列的方式在分布的機器、進程、線程上執行任務調度，</a:t>
            </a:r>
            <a:b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</a:br>
            <a:r>
              <a:rPr lang="en-US" sz="1335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同時還支持定時任務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16710"/>
            <a:ext cx="7184390" cy="4465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710555" y="29616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(backend)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25665" y="1616710"/>
            <a:ext cx="49098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CELERY工作方式</a:t>
            </a:r>
            <a:endParaRPr lang="en-US" sz="24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l"/>
            <a:endParaRPr lang="en-US" sz="24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客户端发起一个task，并将该task存入broker中的celerykey 队列中。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此时有空闲的worker就会去处理这个task，被取出的task将放入unacked，task_id 放到 unacked_index中。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当woker开始运行这个task后，发出确认执行消息，此时unacked和unasked_index中就会移除对应的任务信息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此时将任务的运行状态存储到backend中。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342900" indent="-342900" algn="l">
              <a:buAutoNum type="arabicPeriod"/>
            </a:pP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indent="0" algn="l">
              <a:buNone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定时任务通过celery beat 添加任务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1915" y="1537970"/>
            <a:ext cx="8329295" cy="5177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74395" y="234950"/>
            <a:ext cx="3105150" cy="10763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800"/>
              <a:t>Flower</a:t>
            </a:r>
            <a:endParaRPr lang="en-US" sz="2800"/>
          </a:p>
          <a:p>
            <a:r>
              <a:rPr lang="en-US" sz="1200"/>
              <a:t>Celery monitoring tool</a:t>
            </a:r>
            <a:endParaRPr lang="en-US" sz="1200"/>
          </a:p>
          <a:p>
            <a:r>
              <a:rPr lang="en-US" sz="1200"/>
              <a:t>Flower is a web based tool for monitoring and administrating Celery clusters</a:t>
            </a:r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62955" y="1228090"/>
            <a:ext cx="858520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452485" y="1218565"/>
            <a:ext cx="1504315" cy="2660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376680" y="4871720"/>
            <a:ext cx="2376805" cy="15068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800"/>
              <a:t>FastAPI</a:t>
            </a:r>
            <a:endParaRPr lang="en-US" sz="2800"/>
          </a:p>
          <a:p>
            <a:r>
              <a:rPr lang="en-US" sz="2800"/>
              <a:t>FLASK</a:t>
            </a:r>
            <a:endParaRPr lang="en-US" sz="2800"/>
          </a:p>
          <a:p>
            <a:r>
              <a:rPr lang="zh-TW" altLang="en-US" sz="1200"/>
              <a:t>我們用的兩種</a:t>
            </a:r>
            <a:r>
              <a:rPr lang="zh-TW" altLang="en-US" sz="1200"/>
              <a:t>網頁框架</a:t>
            </a:r>
            <a:endParaRPr lang="zh-TW" altLang="en-US" sz="1200"/>
          </a:p>
          <a:p>
            <a:r>
              <a:rPr lang="zh-TW" altLang="en-US" sz="1200"/>
              <a:t>把工作丟給</a:t>
            </a:r>
            <a:r>
              <a:rPr lang="en-US" altLang="zh-TW" sz="1200"/>
              <a:t>celery</a:t>
            </a:r>
            <a:r>
              <a:rPr lang="zh-TW" altLang="en-US" sz="1200"/>
              <a:t>列隊</a:t>
            </a:r>
            <a:r>
              <a:rPr lang="zh-TW" altLang="en-US" sz="1200"/>
              <a:t>處理</a:t>
            </a:r>
            <a:endParaRPr lang="zh-TW" altLang="en-US" sz="1200"/>
          </a:p>
          <a:p>
            <a:r>
              <a:rPr lang="zh-TW" altLang="en-US" sz="1200"/>
              <a:t>也可以設定排程來定期執行</a:t>
            </a:r>
            <a:r>
              <a:rPr lang="zh-TW" altLang="en-US" sz="1200"/>
              <a:t>工作</a:t>
            </a:r>
            <a:endParaRPr lang="zh-TW" altLang="en-US" sz="120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2565400" y="3921125"/>
            <a:ext cx="845185" cy="950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626735" y="234950"/>
            <a:ext cx="3296285" cy="10763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800"/>
              <a:t>Redis</a:t>
            </a:r>
            <a:endParaRPr lang="en-US" sz="2800"/>
          </a:p>
          <a:p>
            <a:r>
              <a:rPr lang="en-US" sz="1200"/>
              <a:t>Redis 是一個 in-memory 的 key-value database，因此常常被用在需要快取（Cache）一些資料的場合，可以減輕許多後端資料庫的壓力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3979545" y="773430"/>
            <a:ext cx="16471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套件列表、建構順序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1155" cy="4351655"/>
          </a:xfrm>
        </p:spPr>
        <p:txBody>
          <a:bodyPr/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redis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web framework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FastAPI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Flask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0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celery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0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flower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lvl="0"/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584825" y="1825625"/>
            <a:ext cx="637984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開發環境建構順序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marL="514350" indent="-514350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redis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先安裝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redis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資料庫，讓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redis server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在本機執行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web framework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開發工具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使用</a:t>
            </a: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Pycharm</a:t>
            </a:r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開發</a:t>
            </a: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FastAPI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0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在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web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框架中運用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套件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marL="514350" lvl="0" indent="-514350">
              <a:buAutoNum type="arabicPeriod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flower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安裝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flower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套件，用來遠端監控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celery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Flask</a:t>
            </a:r>
            <a:r>
              <a:rPr lang="zh-TW" altLang="en-US"/>
              <a:t>開發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 sz="1555">
                <a:hlinkClick r:id="rId1" action="ppaction://hlinkfile"/>
              </a:rPr>
              <a:t>https://github.com/a607ernie/flask-celery-demo</a:t>
            </a:r>
            <a:endParaRPr lang="en-US" altLang="zh-TW" sz="155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TW" altLang="en-US"/>
              <a:t>python3.7</a:t>
            </a:r>
            <a:endParaRPr lang="zh-TW" altLang="en-US"/>
          </a:p>
          <a:p>
            <a:r>
              <a:rPr lang="zh-TW" altLang="en-US"/>
              <a:t>安裝</a:t>
            </a:r>
            <a:r>
              <a:rPr lang="zh-TW" altLang="en-US"/>
              <a:t>套件</a:t>
            </a:r>
            <a:endParaRPr lang="zh-TW" altLang="en-US"/>
          </a:p>
          <a:p>
            <a:pPr marL="457200" lvl="1" indent="0">
              <a:buNone/>
            </a:pPr>
            <a:r>
              <a:rPr lang="en-US" altLang="zh-TW"/>
              <a:t>pip install flask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>
                <a:sym typeface="+mn-ea"/>
              </a:rPr>
              <a:t>pip install redis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>
                <a:sym typeface="+mn-ea"/>
              </a:rPr>
              <a:t>pip install celery[redis] 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pip install flower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TW" altLang="en-US"/>
              <a:t>有點複雜</a:t>
            </a:r>
            <a:endParaRPr lang="zh-TW" altLang="en-US"/>
          </a:p>
          <a:p>
            <a:pPr lvl="1"/>
            <a:r>
              <a:rPr lang="zh-TW" altLang="en-US"/>
              <a:t>使用</a:t>
            </a:r>
            <a:r>
              <a:rPr lang="en-US" altLang="zh-TW"/>
              <a:t>blueprint</a:t>
            </a:r>
            <a:endParaRPr lang="en-US" altLang="zh-TW"/>
          </a:p>
          <a:p>
            <a:pPr lvl="1"/>
            <a:r>
              <a:rPr lang="zh-TW" altLang="en-US"/>
              <a:t>多資料庫</a:t>
            </a:r>
            <a:endParaRPr lang="zh-TW" altLang="en-US"/>
          </a:p>
          <a:p>
            <a:pPr lvl="1"/>
            <a:r>
              <a:rPr lang="zh-TW" altLang="en-US"/>
              <a:t>好幾個</a:t>
            </a:r>
            <a:r>
              <a:rPr lang="en-US" altLang="zh-TW"/>
              <a:t>package</a:t>
            </a:r>
            <a:endParaRPr lang="en-US" altLang="zh-TW"/>
          </a:p>
          <a:p>
            <a:pPr lvl="0"/>
            <a:endParaRPr lang="en-US" altLang="zh-TW"/>
          </a:p>
          <a:p>
            <a:pPr lvl="0"/>
            <a:r>
              <a:rPr lang="zh-TW" altLang="en-US">
                <a:solidFill>
                  <a:srgbClr val="FF0000"/>
                </a:solidFill>
              </a:rPr>
              <a:t>可以參考，也可以略過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MetaAPI </a:t>
            </a:r>
            <a:r>
              <a:rPr lang="zh-TW" altLang="en-US"/>
              <a:t>加上</a:t>
            </a:r>
            <a:r>
              <a:rPr lang="en-US" altLang="zh-TW"/>
              <a:t> celery</a:t>
            </a:r>
            <a:endParaRPr lang="en-US" altLang="zh-TW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TW" altLang="en-US"/>
              <a:t>讓</a:t>
            </a:r>
            <a:r>
              <a:rPr lang="en-US" altLang="zh-TW"/>
              <a:t>MetaAPI</a:t>
            </a:r>
            <a:r>
              <a:rPr lang="zh-TW" altLang="en-US"/>
              <a:t>有排程自動執行的</a:t>
            </a:r>
            <a:r>
              <a:rPr lang="zh-TW" altLang="en-US"/>
              <a:t>功能</a:t>
            </a:r>
            <a:endParaRPr lang="zh-TW" altLang="en-US"/>
          </a:p>
          <a:p>
            <a:r>
              <a:rPr lang="zh-TW" altLang="en-US"/>
              <a:t>並有</a:t>
            </a:r>
            <a:r>
              <a:rPr lang="en-US" altLang="zh-TW"/>
              <a:t>UI</a:t>
            </a:r>
            <a:r>
              <a:rPr lang="zh-TW" altLang="en-US"/>
              <a:t>可以查看排程</a:t>
            </a:r>
            <a:r>
              <a:rPr lang="zh-TW" altLang="en-US"/>
              <a:t>執行結果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1. Redis </a:t>
            </a:r>
            <a:r>
              <a:rPr lang="zh-TW" altLang="en-US"/>
              <a:t>安裝</a:t>
            </a:r>
            <a:br>
              <a:rPr lang="zh-TW" altLang="en-US"/>
            </a:br>
            <a:r>
              <a:rPr lang="zh-TW" altLang="en-US" sz="1335"/>
              <a:t>你可用虛擬機或是Docker</a:t>
            </a:r>
            <a:br>
              <a:rPr lang="zh-TW" altLang="en-US" sz="1335"/>
            </a:br>
            <a:r>
              <a:rPr lang="zh-TW" altLang="en-US" sz="1335"/>
              <a:t>我則裝在windows本機</a:t>
            </a:r>
            <a:endParaRPr lang="zh-TW" altLang="en-US" sz="133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4060" cy="1875155"/>
          </a:xfrm>
        </p:spPr>
        <p:txBody>
          <a:bodyPr>
            <a:normAutofit fontScale="70000"/>
          </a:bodyPr>
          <a:p>
            <a:r>
              <a:rPr>
                <a:hlinkClick r:id="rId1" action="ppaction://hlinkfile"/>
              </a:rPr>
              <a:t>https://www.redis.com.cn/redis-installation.html</a:t>
            </a:r>
          </a:p>
          <a:p>
            <a:r>
              <a:rPr lang="zh-TW" altLang="en-US"/>
              <a:t>這版本有點久了，</a:t>
            </a:r>
            <a:r>
              <a:rPr lang="en-US" altLang="zh-TW"/>
              <a:t>2016</a:t>
            </a:r>
            <a:r>
              <a:rPr lang="zh-TW" altLang="en-US"/>
              <a:t>年更新。其實應該要用</a:t>
            </a:r>
            <a:r>
              <a:rPr lang="en-US" altLang="zh-TW"/>
              <a:t>linux</a:t>
            </a:r>
            <a:r>
              <a:rPr lang="zh-TW" altLang="en-US"/>
              <a:t>才對，但我的</a:t>
            </a:r>
            <a:r>
              <a:rPr lang="en-US" altLang="zh-TW"/>
              <a:t>windows</a:t>
            </a:r>
            <a:r>
              <a:rPr lang="zh-TW" altLang="en-US"/>
              <a:t>桌機沒有裝</a:t>
            </a:r>
            <a:r>
              <a:rPr lang="en-US" altLang="zh-TW"/>
              <a:t>Docker</a:t>
            </a:r>
            <a:r>
              <a:rPr lang="zh-TW" altLang="en-US"/>
              <a:t>，此時</a:t>
            </a:r>
            <a:r>
              <a:rPr lang="en-US" altLang="zh-TW"/>
              <a:t>MacOS</a:t>
            </a:r>
            <a:r>
              <a:rPr lang="zh-TW" altLang="en-US"/>
              <a:t>確實比較方便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安裝後執行redis-server.exe我的視窗會跳掉，但是服務還是正常啟動</a:t>
            </a:r>
            <a:r>
              <a:rPr lang="zh-TW" altLang="en-US"/>
              <a:t>。</a:t>
            </a:r>
            <a:endParaRPr lang="zh-TW" altLang="en-US"/>
          </a:p>
          <a:p>
            <a:pPr lvl="1"/>
            <a:r>
              <a:rPr lang="zh-TW" altLang="en-US"/>
              <a:t>已經安裝成</a:t>
            </a:r>
            <a:r>
              <a:rPr lang="en-US" altLang="zh-TW"/>
              <a:t>windows</a:t>
            </a:r>
            <a:r>
              <a:rPr lang="zh-TW" altLang="en-US"/>
              <a:t>服務</a:t>
            </a:r>
            <a:endParaRPr lang="zh-TW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660" y="3754120"/>
            <a:ext cx="51816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2.python</a:t>
            </a:r>
            <a:r>
              <a:rPr lang="zh-TW" altLang="en-US"/>
              <a:t>開發環境安裝</a:t>
            </a:r>
            <a:r>
              <a:rPr lang="zh-TW" altLang="en-US"/>
              <a:t>套件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pip install redis</a:t>
            </a:r>
            <a:endParaRPr lang="en-US"/>
          </a:p>
          <a:p>
            <a:r>
              <a:rPr lang="en-US"/>
              <a:t>pip install celery[redis]</a:t>
            </a:r>
            <a:endParaRPr lang="en-US"/>
          </a:p>
          <a:p>
            <a:r>
              <a:rPr lang="en-US"/>
              <a:t>pip install flower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</a:t>
            </a:r>
            <a:r>
              <a:rPr lang="zh-TW" altLang="en-US"/>
              <a:t>替</a:t>
            </a:r>
            <a:r>
              <a:rPr lang="en-US" altLang="zh-TW"/>
              <a:t>MetaAPI</a:t>
            </a:r>
            <a:r>
              <a:rPr lang="zh-TW" altLang="en-US"/>
              <a:t>加上</a:t>
            </a:r>
            <a:r>
              <a:rPr lang="en-US" altLang="zh-TW"/>
              <a:t>celery</a:t>
            </a:r>
            <a:r>
              <a:rPr lang="zh-TW" altLang="en-US"/>
              <a:t>的</a:t>
            </a:r>
            <a:r>
              <a:rPr lang="zh-TW" altLang="en-US"/>
              <a:t>步驟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0860" cy="4351655"/>
          </a:xfrm>
        </p:spPr>
        <p:txBody>
          <a:bodyPr/>
          <a:p>
            <a:pPr marL="514350" indent="-514350">
              <a:buAutoNum type="arabicPeriod"/>
            </a:pPr>
            <a:r>
              <a:rPr lang="zh-TW" altLang="en-US">
                <a:sym typeface="+mn-ea"/>
              </a:rPr>
              <a:t>加上</a:t>
            </a:r>
            <a:r>
              <a:rPr lang="en-US" altLang="zh-TW">
                <a:sym typeface="+mn-ea"/>
              </a:rPr>
              <a:t>celery worker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設定好</a:t>
            </a:r>
            <a:r>
              <a:rPr lang="en-US" altLang="zh-TW"/>
              <a:t>celery config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編寫排程要執行的</a:t>
            </a:r>
            <a:r>
              <a:rPr lang="zh-TW" altLang="en-US"/>
              <a:t>程式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新增</a:t>
            </a:r>
            <a:r>
              <a:rPr lang="en-US" altLang="zh-TW"/>
              <a:t>celery log </a:t>
            </a:r>
            <a:r>
              <a:rPr lang="zh-TW" altLang="en-US"/>
              <a:t>的資料夾</a:t>
            </a:r>
            <a:r>
              <a:rPr lang="zh-TW" altLang="en-US"/>
              <a:t>與檔案</a:t>
            </a:r>
            <a:endParaRPr lang="zh-TW" altLang="en-US"/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1485" y="1825625"/>
            <a:ext cx="5946140" cy="3695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WPS Presentation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微軟正黑體</vt:lpstr>
      <vt:lpstr>Calibri Light</vt:lpstr>
      <vt:lpstr>Calibri</vt:lpstr>
      <vt:lpstr>Microsoft YaHei</vt:lpstr>
      <vt:lpstr>Arial Unicode MS</vt:lpstr>
      <vt:lpstr>新細明體</vt:lpstr>
      <vt:lpstr>Office Theme</vt:lpstr>
      <vt:lpstr>PowerPoint 演示文稿</vt:lpstr>
      <vt:lpstr>Celery  Celery是基於Python開發的簡單、靈活且可靠的，能處理大量消息的一個分布式任務隊列框架， 支持使用任務隊列的方式在分布的機器、進程、線程上執行任務調度， 同時還支持定時任務</vt:lpstr>
      <vt:lpstr>PowerPoint 演示文稿</vt:lpstr>
      <vt:lpstr>套件列表、建構順序</vt:lpstr>
      <vt:lpstr>2. Flask開發  https://github.com/a607ernie/flask-celery-demo</vt:lpstr>
      <vt:lpstr>PowerPoint 演示文稿</vt:lpstr>
      <vt:lpstr>1. Redis 安裝 你可用虛擬機或是Docker 我則裝在windows本機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coreyteng</cp:lastModifiedBy>
  <cp:revision>6</cp:revision>
  <dcterms:created xsi:type="dcterms:W3CDTF">2022-03-17T07:00:00Z</dcterms:created>
  <dcterms:modified xsi:type="dcterms:W3CDTF">2022-03-22T08:19:44Z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825D330F4A6347E09D9C4A1BB819A59E</vt:lpwstr>
  </property>
  <property fmtid="{D5CDD505-2E9C-101B-9397-08002B2CF9AE}" pid="3" name="KSOProductBuildVer">
    <vt:lpwstr>1033-11.2.0.11029</vt:lpwstr>
  </property>
</Properties>
</file>