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60" r:id="rId8"/>
    <p:sldId id="261" r:id="rId9"/>
    <p:sldId id="269" r:id="rId10"/>
    <p:sldId id="263" r:id="rId11"/>
    <p:sldId id="270" r:id="rId12"/>
    <p:sldId id="264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6D89D-46F7-4930-9C2C-A0057D4FBC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2A03A-D2FA-4788-8127-AA1D47B7C38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FF5A6-2EE4-4A5E-B377-D79694057F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CAECCE-14A6-4C1C-A854-C932828A1D2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735AE98-FFA3-4B60-9EEB-474F05DF651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357C7-28D8-4C9C-859B-046D49EDC2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BC6F8-46E2-433B-BBE3-C00FA61F36E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D44A5-E18E-4341-98C9-592C4292EC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11412-90AD-419B-A279-802EF1E56B8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6A5BB-91BA-42B4-B08B-1599E7196B6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DF555-2423-427B-B496-7D22B3FAA0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25E5D-40F6-4FCA-AB1C-1EDD4C3A543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FAD0F-81BA-4A3F-B467-08FF2D7E848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4F1ED5-ADF4-46E6-BFE1-EC94E456D27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Unit 5: For loop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r>
              <a:rPr lang="zh-TW" altLang="en-US" sz="2800"/>
              <a:t>用迴圈找出</a:t>
            </a:r>
            <a:r>
              <a:rPr lang="en-US" altLang="zh-TW" sz="2800"/>
              <a:t>a</a:t>
            </a:r>
            <a:r>
              <a:rPr lang="zh-TW" altLang="en-US" sz="2800"/>
              <a:t>和</a:t>
            </a:r>
            <a:r>
              <a:rPr lang="en-US" altLang="zh-TW" sz="2800"/>
              <a:t>b</a:t>
            </a:r>
            <a:r>
              <a:rPr lang="zh-TW" altLang="en-US" sz="2800"/>
              <a:t>的最大公因數。（轉轉相除法）</a:t>
            </a:r>
          </a:p>
          <a:p>
            <a:pPr>
              <a:buFontTx/>
              <a:buNone/>
            </a:pPr>
            <a:endParaRPr lang="en-US" altLang="zh-TW" sz="2800"/>
          </a:p>
        </p:txBody>
      </p:sp>
      <p:graphicFrame>
        <p:nvGraphicFramePr>
          <p:cNvPr id="11294" name="Group 30"/>
          <p:cNvGraphicFramePr>
            <a:graphicFrameLocks noGrp="1"/>
          </p:cNvGraphicFramePr>
          <p:nvPr>
            <p:ph sz="half" idx="2"/>
          </p:nvPr>
        </p:nvGraphicFramePr>
        <p:xfrm>
          <a:off x="1258888" y="3213100"/>
          <a:ext cx="6697662" cy="2481263"/>
        </p:xfrm>
        <a:graphic>
          <a:graphicData uri="http://schemas.openxmlformats.org/drawingml/2006/table">
            <a:tbl>
              <a:tblPr/>
              <a:tblGrid>
                <a:gridCol w="2232025"/>
                <a:gridCol w="2233612"/>
                <a:gridCol w="2232025"/>
              </a:tblGrid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（被除數）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</a:t>
                      </a: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（除數）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zh-TW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（餘數）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>GCD(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a=12, b=8, </a:t>
            </a:r>
            <a:r>
              <a:rPr lang="en-US" altLang="zh-TW" sz="2400" dirty="0" err="1" smtClean="0"/>
              <a:t>gcd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a,b</a:t>
            </a:r>
            <a:r>
              <a:rPr lang="en-US" altLang="zh-TW" sz="2400" dirty="0" smtClean="0"/>
              <a:t>)=4</a:t>
            </a:r>
          </a:p>
          <a:p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=1, </a:t>
            </a:r>
            <a:r>
              <a:rPr lang="en-US" altLang="zh-TW" sz="2400" dirty="0" err="1" smtClean="0"/>
              <a:t>a%i</a:t>
            </a:r>
            <a:r>
              <a:rPr lang="en-US" altLang="zh-TW" sz="2400" dirty="0" smtClean="0"/>
              <a:t> =0 &amp;&amp; </a:t>
            </a:r>
            <a:r>
              <a:rPr lang="en-US" altLang="zh-TW" sz="2400" dirty="0" err="1" smtClean="0"/>
              <a:t>b%i</a:t>
            </a:r>
            <a:r>
              <a:rPr lang="en-US" altLang="zh-TW" sz="2400" dirty="0" smtClean="0"/>
              <a:t> =0, </a:t>
            </a:r>
            <a:r>
              <a:rPr lang="en-US" altLang="zh-TW" sz="2400" dirty="0" err="1" smtClean="0"/>
              <a:t>gcd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執行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=2, </a:t>
            </a:r>
            <a:r>
              <a:rPr lang="en-US" altLang="zh-TW" sz="2400" dirty="0" err="1" smtClean="0"/>
              <a:t>a%i</a:t>
            </a:r>
            <a:r>
              <a:rPr lang="en-US" altLang="zh-TW" sz="2400" dirty="0" smtClean="0"/>
              <a:t> =0 &amp;&amp; </a:t>
            </a:r>
            <a:r>
              <a:rPr lang="en-US" altLang="zh-TW" sz="2400" dirty="0" err="1" smtClean="0"/>
              <a:t>b%i</a:t>
            </a:r>
            <a:r>
              <a:rPr lang="en-US" altLang="zh-TW" sz="2400" dirty="0" smtClean="0"/>
              <a:t> =0, </a:t>
            </a:r>
            <a:r>
              <a:rPr lang="en-US" altLang="zh-TW" sz="2400" dirty="0" err="1" smtClean="0"/>
              <a:t>gcd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(</a:t>
            </a:r>
            <a:r>
              <a:rPr lang="zh-TW" altLang="en-US" sz="2400" dirty="0" smtClean="0"/>
              <a:t>執行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=3, </a:t>
            </a:r>
            <a:r>
              <a:rPr lang="en-US" altLang="zh-TW" sz="2400" dirty="0" err="1" smtClean="0"/>
              <a:t>a%i</a:t>
            </a:r>
            <a:r>
              <a:rPr lang="en-US" altLang="zh-TW" sz="2400" dirty="0" smtClean="0"/>
              <a:t> !=0 &amp;&amp; </a:t>
            </a:r>
            <a:r>
              <a:rPr lang="en-US" altLang="zh-TW" sz="2400" dirty="0" err="1" smtClean="0"/>
              <a:t>b%i</a:t>
            </a:r>
            <a:r>
              <a:rPr lang="en-US" altLang="zh-TW" sz="2400" dirty="0" smtClean="0"/>
              <a:t> !=0, </a:t>
            </a:r>
          </a:p>
          <a:p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=4, </a:t>
            </a:r>
            <a:r>
              <a:rPr lang="en-US" altLang="zh-TW" sz="2400" dirty="0" err="1" smtClean="0"/>
              <a:t>a%i</a:t>
            </a:r>
            <a:r>
              <a:rPr lang="en-US" altLang="zh-TW" sz="2400" dirty="0" smtClean="0"/>
              <a:t> =0 &amp;&amp; </a:t>
            </a:r>
            <a:r>
              <a:rPr lang="en-US" altLang="zh-TW" sz="2400" dirty="0" err="1" smtClean="0"/>
              <a:t>b%i</a:t>
            </a:r>
            <a:r>
              <a:rPr lang="en-US" altLang="zh-TW" sz="2400" dirty="0" smtClean="0"/>
              <a:t> =0, </a:t>
            </a:r>
            <a:r>
              <a:rPr lang="en-US" altLang="zh-TW" sz="2400" dirty="0" err="1" smtClean="0"/>
              <a:t>gcd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(</a:t>
            </a:r>
            <a:r>
              <a:rPr lang="zh-TW" altLang="en-US" sz="2400" dirty="0" smtClean="0"/>
              <a:t>執行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=5, </a:t>
            </a:r>
            <a:r>
              <a:rPr lang="en-US" altLang="zh-TW" sz="2400" dirty="0" err="1" smtClean="0"/>
              <a:t>a%i</a:t>
            </a:r>
            <a:r>
              <a:rPr lang="en-US" altLang="zh-TW" sz="2400" dirty="0" smtClean="0"/>
              <a:t> !=0 &amp;&amp; </a:t>
            </a:r>
            <a:r>
              <a:rPr lang="en-US" altLang="zh-TW" sz="2400" dirty="0" err="1" smtClean="0"/>
              <a:t>b%i</a:t>
            </a:r>
            <a:r>
              <a:rPr lang="en-US" altLang="zh-TW" sz="2400" dirty="0" smtClean="0"/>
              <a:t> !=0</a:t>
            </a:r>
          </a:p>
          <a:p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=6, </a:t>
            </a:r>
            <a:r>
              <a:rPr lang="en-US" altLang="zh-TW" sz="2400" dirty="0" err="1" smtClean="0"/>
              <a:t>a%i</a:t>
            </a:r>
            <a:r>
              <a:rPr lang="en-US" altLang="zh-TW" sz="2400" dirty="0" smtClean="0"/>
              <a:t> =0 but </a:t>
            </a:r>
            <a:r>
              <a:rPr lang="en-US" altLang="zh-TW" sz="2400" dirty="0" err="1" smtClean="0"/>
              <a:t>b%i</a:t>
            </a:r>
            <a:r>
              <a:rPr lang="en-US" altLang="zh-TW" sz="2400" dirty="0" smtClean="0"/>
              <a:t> !=0</a:t>
            </a:r>
          </a:p>
          <a:p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=7, </a:t>
            </a:r>
            <a:r>
              <a:rPr lang="en-US" altLang="zh-TW" sz="2400" dirty="0" err="1" smtClean="0"/>
              <a:t>a%i</a:t>
            </a:r>
            <a:r>
              <a:rPr lang="en-US" altLang="zh-TW" sz="2400" dirty="0" smtClean="0"/>
              <a:t> !=0 &amp;&amp; </a:t>
            </a:r>
            <a:r>
              <a:rPr lang="en-US" altLang="zh-TW" sz="2400" dirty="0" err="1" smtClean="0"/>
              <a:t>b%i</a:t>
            </a:r>
            <a:r>
              <a:rPr lang="en-US" altLang="zh-TW" sz="2400" dirty="0" smtClean="0"/>
              <a:t> !=0</a:t>
            </a:r>
          </a:p>
          <a:p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=8, </a:t>
            </a:r>
            <a:r>
              <a:rPr lang="en-US" altLang="zh-TW" sz="2400" dirty="0" err="1" smtClean="0"/>
              <a:t>b%i</a:t>
            </a:r>
            <a:r>
              <a:rPr lang="en-US" altLang="zh-TW" sz="2400" dirty="0" smtClean="0"/>
              <a:t> !=0 but </a:t>
            </a:r>
            <a:r>
              <a:rPr lang="en-US" altLang="zh-TW" sz="2400" dirty="0" err="1" smtClean="0"/>
              <a:t>a%i</a:t>
            </a:r>
            <a:r>
              <a:rPr lang="en-US" altLang="zh-TW" sz="2400" dirty="0" smtClean="0"/>
              <a:t> !=0</a:t>
            </a:r>
          </a:p>
          <a:p>
            <a:r>
              <a:rPr lang="en-US" altLang="zh-TW" sz="2400" dirty="0" smtClean="0"/>
              <a:t>Exit loop</a:t>
            </a:r>
          </a:p>
          <a:p>
            <a:endParaRPr lang="zh-TW" altLang="en-US" sz="2400" dirty="0" smtClean="0"/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四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積分計算</a:t>
            </a:r>
            <a:r>
              <a:rPr lang="en-US" altLang="zh-TW"/>
              <a:t>PI</a:t>
            </a:r>
            <a:r>
              <a:rPr lang="zh-TW" altLang="en-US"/>
              <a:t>值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042988" y="2565400"/>
            <a:ext cx="3889375" cy="34559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971550" y="4292600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987675" y="2349500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987675" y="2636838"/>
            <a:ext cx="504825" cy="1655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492500" y="2852738"/>
            <a:ext cx="504825" cy="14398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984750" y="2224088"/>
            <a:ext cx="149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h=sqrt(1-x*x)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984750" y="2584450"/>
            <a:ext cx="109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w=deltax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559425" y="3160713"/>
            <a:ext cx="2381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/>
              <a:t>for x=0~1, x=x+deltax</a:t>
            </a:r>
          </a:p>
          <a:p>
            <a:r>
              <a:rPr lang="en-US" altLang="zh-TW"/>
              <a:t>     sum=sum + h*w </a:t>
            </a:r>
          </a:p>
          <a:p>
            <a:endParaRPr lang="en-US" altLang="zh-TW"/>
          </a:p>
          <a:p>
            <a:r>
              <a:rPr lang="en-US" altLang="zh-TW"/>
              <a:t>pi=sum*4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</a:t>
            </a:r>
            <a:r>
              <a:rPr lang="zh-TW" altLang="en-US"/>
              <a:t>的語法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for(</a:t>
            </a:r>
            <a:r>
              <a:rPr lang="zh-TW" altLang="en-US" sz="2000"/>
              <a:t>起使條件</a:t>
            </a:r>
            <a:r>
              <a:rPr lang="zh-TW" altLang="en-US" sz="2400"/>
              <a:t>；</a:t>
            </a:r>
            <a:r>
              <a:rPr lang="zh-TW" altLang="en-US" sz="2000"/>
              <a:t>繼續條件</a:t>
            </a:r>
            <a:r>
              <a:rPr lang="zh-TW" altLang="en-US" sz="2400"/>
              <a:t>；</a:t>
            </a:r>
            <a:r>
              <a:rPr lang="zh-TW" altLang="en-US" sz="2000"/>
              <a:t>每回合結束要作的指令</a:t>
            </a:r>
            <a:r>
              <a:rPr lang="zh-TW" altLang="en-US"/>
              <a:t>）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   </a:t>
            </a:r>
            <a:r>
              <a:rPr lang="zh-TW" altLang="en-US"/>
              <a:t>程式碼</a:t>
            </a:r>
          </a:p>
          <a:p>
            <a:endParaRPr lang="zh-TW" altLang="en-US"/>
          </a:p>
          <a:p>
            <a:r>
              <a:rPr lang="en-US" altLang="zh-TW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Convert while loop to for loop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i=0;</a:t>
            </a:r>
          </a:p>
          <a:p>
            <a:r>
              <a:rPr lang="en-US" altLang="zh-TW"/>
              <a:t>while(i&lt;10)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printf(“Hello”);</a:t>
            </a:r>
          </a:p>
          <a:p>
            <a:r>
              <a:rPr lang="en-US" altLang="zh-TW"/>
              <a:t>   i++;</a:t>
            </a:r>
          </a:p>
          <a:p>
            <a:r>
              <a:rPr lang="en-US" altLang="zh-TW"/>
              <a:t>}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716463" y="1989138"/>
            <a:ext cx="35036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/>
              <a:t>for(i=0 ; i&lt;10 ; i++)</a:t>
            </a:r>
          </a:p>
          <a:p>
            <a:r>
              <a:rPr lang="en-US" altLang="zh-TW" sz="3200"/>
              <a:t>   printf(“Hello”);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Convert while loop to for loop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i=1;</a:t>
            </a:r>
          </a:p>
          <a:p>
            <a:r>
              <a:rPr lang="en-US" altLang="zh-TW"/>
              <a:t>sum=0;</a:t>
            </a:r>
          </a:p>
          <a:p>
            <a:r>
              <a:rPr lang="en-US" altLang="zh-TW"/>
              <a:t>while(i&lt;=10)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sum=sum+i;</a:t>
            </a:r>
          </a:p>
          <a:p>
            <a:r>
              <a:rPr lang="en-US" altLang="zh-TW"/>
              <a:t>   i++;</a:t>
            </a:r>
          </a:p>
          <a:p>
            <a:r>
              <a:rPr lang="en-US" altLang="zh-TW"/>
              <a:t>}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211638" y="2513013"/>
            <a:ext cx="45783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for(i=1, sum=0 ; i&lt;=10 ; i++)</a:t>
            </a:r>
          </a:p>
          <a:p>
            <a:r>
              <a:rPr lang="en-US" altLang="zh-TW" sz="2800"/>
              <a:t>{</a:t>
            </a:r>
          </a:p>
          <a:p>
            <a:r>
              <a:rPr lang="en-US" altLang="zh-TW" sz="2800"/>
              <a:t>     sum=sum+i;</a:t>
            </a:r>
          </a:p>
          <a:p>
            <a:r>
              <a:rPr lang="en-US" altLang="zh-TW" sz="28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Convert while loop to for loop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i=1;</a:t>
            </a:r>
          </a:p>
          <a:p>
            <a:r>
              <a:rPr lang="en-US" altLang="zh-TW"/>
              <a:t>p=1;</a:t>
            </a:r>
          </a:p>
          <a:p>
            <a:r>
              <a:rPr lang="en-US" altLang="zh-TW"/>
              <a:t>while(i&lt;=n)</a:t>
            </a:r>
          </a:p>
          <a:p>
            <a:r>
              <a:rPr lang="en-US" altLang="zh-TW"/>
              <a:t>{</a:t>
            </a:r>
          </a:p>
          <a:p>
            <a:r>
              <a:rPr lang="en-US" altLang="zh-TW"/>
              <a:t>   p=p*i;</a:t>
            </a:r>
          </a:p>
          <a:p>
            <a:r>
              <a:rPr lang="en-US" altLang="zh-TW"/>
              <a:t>   i++;</a:t>
            </a:r>
          </a:p>
          <a:p>
            <a:r>
              <a:rPr lang="en-US" altLang="zh-TW"/>
              <a:t>}</a:t>
            </a:r>
          </a:p>
          <a:p>
            <a:endParaRPr lang="en-US" altLang="zh-TW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92500" y="2420938"/>
            <a:ext cx="45720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200"/>
              <a:t>for(i=1, p=1 ; i&lt;=n ; i++)</a:t>
            </a:r>
          </a:p>
          <a:p>
            <a:r>
              <a:rPr lang="en-US" altLang="zh-TW" sz="3200"/>
              <a:t>{</a:t>
            </a:r>
          </a:p>
          <a:p>
            <a:r>
              <a:rPr lang="en-US" altLang="zh-TW" sz="3200"/>
              <a:t>     p=p*i;</a:t>
            </a:r>
          </a:p>
          <a:p>
            <a:r>
              <a:rPr lang="en-US" altLang="zh-TW" sz="320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Convert while loop to for loop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p=1;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sum=0;</a:t>
            </a:r>
          </a:p>
          <a:p>
            <a:pPr>
              <a:lnSpc>
                <a:spcPct val="90000"/>
              </a:lnSpc>
            </a:pPr>
            <a:r>
              <a:rPr lang="en-US" altLang="zh-TW" sz="2800" dirty="0" err="1"/>
              <a:t>i</a:t>
            </a:r>
            <a:r>
              <a:rPr lang="en-US" altLang="zh-TW" sz="2800" dirty="0"/>
              <a:t>=1;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while(</a:t>
            </a:r>
            <a:r>
              <a:rPr lang="en-US" altLang="zh-TW" sz="2800" dirty="0" err="1"/>
              <a:t>i</a:t>
            </a:r>
            <a:r>
              <a:rPr lang="en-US" altLang="zh-TW" sz="2800" dirty="0" smtClean="0"/>
              <a:t>&lt;=10)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{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    p=p*</a:t>
            </a:r>
            <a:r>
              <a:rPr lang="en-US" altLang="zh-TW" sz="2800" dirty="0" err="1"/>
              <a:t>i</a:t>
            </a:r>
            <a:r>
              <a:rPr lang="en-US" altLang="zh-TW" sz="2800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    sum=</a:t>
            </a:r>
            <a:r>
              <a:rPr lang="en-US" altLang="zh-TW" sz="2800" dirty="0" err="1"/>
              <a:t>sum+p</a:t>
            </a:r>
            <a:r>
              <a:rPr lang="en-US" altLang="zh-TW" sz="2800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   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++;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}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練習一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找出</a:t>
            </a:r>
            <a:r>
              <a:rPr lang="en-US" altLang="zh-TW" dirty="0"/>
              <a:t>n</a:t>
            </a:r>
            <a:r>
              <a:rPr lang="zh-TW" altLang="en-US" dirty="0"/>
              <a:t>的所有</a:t>
            </a:r>
            <a:r>
              <a:rPr lang="zh-TW" altLang="en-US" dirty="0" smtClean="0"/>
              <a:t>因數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並求所有因數的總合</a:t>
            </a:r>
            <a:endParaRPr lang="zh-TW" altLang="en-US" dirty="0"/>
          </a:p>
          <a:p>
            <a:pPr>
              <a:buFontTx/>
              <a:buNone/>
            </a:pPr>
            <a:r>
              <a:rPr lang="zh-TW" altLang="en-US" dirty="0"/>
              <a:t>提示</a:t>
            </a:r>
          </a:p>
          <a:p>
            <a:pPr>
              <a:buFontTx/>
              <a:buNone/>
            </a:pPr>
            <a:r>
              <a:rPr lang="zh-TW" altLang="en-US" dirty="0"/>
              <a:t>  </a:t>
            </a: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=1~n, </a:t>
            </a:r>
            <a:r>
              <a:rPr lang="en-US" altLang="zh-TW" dirty="0" err="1"/>
              <a:t>i</a:t>
            </a:r>
            <a:r>
              <a:rPr lang="en-US" altLang="zh-TW" dirty="0"/>
              <a:t>++</a:t>
            </a:r>
          </a:p>
          <a:p>
            <a:pPr>
              <a:buFontTx/>
              <a:buNone/>
            </a:pPr>
            <a:r>
              <a:rPr lang="en-US" altLang="zh-TW" dirty="0"/>
              <a:t>            if n</a:t>
            </a:r>
            <a:r>
              <a:rPr lang="zh-TW" altLang="en-US" dirty="0"/>
              <a:t>可以被</a:t>
            </a:r>
            <a:r>
              <a:rPr lang="en-US" altLang="zh-TW" dirty="0" err="1"/>
              <a:t>i</a:t>
            </a:r>
            <a:r>
              <a:rPr lang="zh-TW" altLang="en-US" dirty="0"/>
              <a:t>整除</a:t>
            </a:r>
          </a:p>
          <a:p>
            <a:pPr>
              <a:buFontTx/>
              <a:buNone/>
            </a:pPr>
            <a:r>
              <a:rPr lang="zh-TW" altLang="en-US" dirty="0"/>
              <a:t>    輸出</a:t>
            </a:r>
            <a:r>
              <a:rPr lang="en-US" altLang="zh-TW" dirty="0" err="1"/>
              <a:t>i</a:t>
            </a:r>
            <a:r>
              <a:rPr lang="en-US" altLang="zh-TW" dirty="0"/>
              <a:t>;</a:t>
            </a: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練習二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86688" cy="533400"/>
          </a:xfrm>
        </p:spPr>
        <p:txBody>
          <a:bodyPr/>
          <a:lstStyle/>
          <a:p>
            <a:r>
              <a:rPr lang="zh-TW" altLang="en-US" sz="2800"/>
              <a:t>寫一個</a:t>
            </a:r>
            <a:r>
              <a:rPr lang="en-US" altLang="zh-TW" sz="2800"/>
              <a:t>for</a:t>
            </a:r>
            <a:r>
              <a:rPr lang="zh-TW" altLang="en-US" sz="2800"/>
              <a:t>迴圈計算下列式子的值</a:t>
            </a:r>
          </a:p>
          <a:p>
            <a:endParaRPr lang="en-US" altLang="zh-TW" sz="280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610350" y="2584450"/>
          <a:ext cx="114300" cy="215900"/>
        </p:xfrm>
        <a:graphic>
          <a:graphicData uri="http://schemas.openxmlformats.org/presentationml/2006/ole">
            <p:oleObj spid="_x0000_s7172" name="方程式" r:id="rId3" imgW="114120" imgH="21564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6086475" y="3938588"/>
          <a:ext cx="1158875" cy="2187575"/>
        </p:xfrm>
        <a:graphic>
          <a:graphicData uri="http://schemas.openxmlformats.org/presentationml/2006/ole">
            <p:oleObj spid="_x0000_s7174" name="方程式" r:id="rId4" imgW="114120" imgH="215640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7176" name="方程式" r:id="rId5" imgW="114120" imgH="215640" progId="Equation.3">
              <p:embed/>
            </p:oleObj>
          </a:graphicData>
        </a:graphic>
      </p:graphicFrame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042988" y="2420938"/>
          <a:ext cx="6265862" cy="1422400"/>
        </p:xfrm>
        <a:graphic>
          <a:graphicData uri="http://schemas.openxmlformats.org/presentationml/2006/ole">
            <p:oleObj spid="_x0000_s7177" name="方程式" r:id="rId6" imgW="1282700" imgH="3937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練習三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/>
              <a:t>用迴圈找出</a:t>
            </a:r>
            <a:r>
              <a:rPr lang="en-US" altLang="zh-TW" sz="2400"/>
              <a:t>a</a:t>
            </a:r>
            <a:r>
              <a:rPr lang="zh-TW" altLang="en-US" sz="2400"/>
              <a:t>和</a:t>
            </a:r>
            <a:r>
              <a:rPr lang="en-US" altLang="zh-TW" sz="2400"/>
              <a:t>b</a:t>
            </a:r>
            <a:r>
              <a:rPr lang="zh-TW" altLang="en-US" sz="2400"/>
              <a:t>的最大公因數。（線性搜尋）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12, 8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i=1, gcd=1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i=2,gcd=2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i=3,gcd=2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i=4, gcd=4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i=5, gcd=4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i=6, gcd=4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i=7,gcd=4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i=8, gcd=4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i=9~12, </a:t>
            </a:r>
            <a:r>
              <a:rPr lang="zh-TW" altLang="en-US" sz="2400"/>
              <a:t>不用作</a:t>
            </a:r>
          </a:p>
          <a:p>
            <a:pPr>
              <a:lnSpc>
                <a:spcPct val="90000"/>
              </a:lnSpc>
            </a:pPr>
            <a:endParaRPr lang="en-US" altLang="zh-TW" sz="240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427538" y="2565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492500" y="2852738"/>
            <a:ext cx="43132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for  i=1, i &lt;=a and i&lt;=b, i++</a:t>
            </a:r>
          </a:p>
          <a:p>
            <a:r>
              <a:rPr lang="en-US" altLang="zh-TW" sz="2400"/>
              <a:t>    if  a and b </a:t>
            </a:r>
            <a:r>
              <a:rPr lang="zh-TW" altLang="en-US" sz="2400"/>
              <a:t>可以同時被 </a:t>
            </a:r>
            <a:r>
              <a:rPr lang="en-US" altLang="zh-TW" sz="2400"/>
              <a:t>i </a:t>
            </a:r>
            <a:r>
              <a:rPr lang="zh-TW" altLang="en-US" sz="2400"/>
              <a:t>整除</a:t>
            </a:r>
          </a:p>
          <a:p>
            <a:r>
              <a:rPr lang="zh-TW" altLang="en-US" sz="2400"/>
              <a:t>   </a:t>
            </a:r>
            <a:r>
              <a:rPr lang="en-US" altLang="zh-TW" sz="2400"/>
              <a:t>gcd</a:t>
            </a:r>
            <a:r>
              <a:rPr lang="zh-TW" altLang="en-US" sz="2400"/>
              <a:t>要改為目前的 </a:t>
            </a:r>
            <a:r>
              <a:rPr lang="en-US" altLang="zh-TW" sz="2400"/>
              <a:t>i</a:t>
            </a:r>
            <a:r>
              <a:rPr lang="zh-TW" altLang="en-US" sz="2400"/>
              <a:t>值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447</Words>
  <Application>Microsoft Office PowerPoint</Application>
  <PresentationFormat>如螢幕大小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預設簡報設計</vt:lpstr>
      <vt:lpstr>方程式</vt:lpstr>
      <vt:lpstr>Unit 5: For loop</vt:lpstr>
      <vt:lpstr>for的語法</vt:lpstr>
      <vt:lpstr>Convert while loop to for loop</vt:lpstr>
      <vt:lpstr>Convert while loop to for loop</vt:lpstr>
      <vt:lpstr>Convert while loop to for loop</vt:lpstr>
      <vt:lpstr>Convert while loop to for loop</vt:lpstr>
      <vt:lpstr>練習一</vt:lpstr>
      <vt:lpstr>練習二</vt:lpstr>
      <vt:lpstr>練習三</vt:lpstr>
      <vt:lpstr>練習三</vt:lpstr>
      <vt:lpstr>練習三GCD(二)</vt:lpstr>
      <vt:lpstr>練習四</vt:lpstr>
    </vt:vector>
  </TitlesOfParts>
  <Company>HPDS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5: For loop</dc:title>
  <dc:creator>USER</dc:creator>
  <cp:lastModifiedBy>user</cp:lastModifiedBy>
  <cp:revision>8</cp:revision>
  <dcterms:created xsi:type="dcterms:W3CDTF">2009-03-26T07:18:32Z</dcterms:created>
  <dcterms:modified xsi:type="dcterms:W3CDTF">2014-03-18T00:31:49Z</dcterms:modified>
</cp:coreProperties>
</file>