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王漢宗顏楷體繁" panose="02000500000000000000" pitchFamily="2" charset="-120"/>
      <p:regular r:id="rId15"/>
    </p:embeddedFont>
    <p:embeddedFont>
      <p:font typeface="標楷體" panose="03000509000000000000" pitchFamily="65" charset="-120"/>
      <p:regular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1087-E088-4C91-AB2C-9DAABF2235CB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C1F92-5B5D-4717-B5EF-0F4D68923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7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C1B7-DC43-48C3-8F8A-B5DF0FA1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05D49-7256-4D39-BAEA-A4875AEA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054F5-5C52-4A33-9D22-3236174E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1EBE-4593-4A6C-B55E-5B81C6DBA824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B2450F-015A-456A-807A-19C08534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25465-73CD-4ED7-8985-E5FC7213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64FFC-3B87-4F16-BB06-6BECF58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99CFDC-16DC-49D3-9AA1-8D735EC4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B6A6F-3F00-49B2-87CD-CC158D9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FC82-4451-4B93-8ACF-F5761EAF63FF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978F3-4180-4A4D-BAB8-46119EA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AAE91-2568-4165-8EF2-D0A7FF22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0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3B0333-137D-459C-B146-35B0C76FF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770422-3054-40CE-AB2C-F34787A7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0EE92-00A1-491B-BFFF-B548393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DE28-9ED2-4F97-9932-1167A2BC5C1A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4CF16-B394-4C05-B071-459B83E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347431-FB3A-4A52-B4B8-E309025A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914C9-29F4-4015-8050-11159FD3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C84D0E-E89A-4090-AB1A-D5A4234C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CAC23-26C2-4601-AF2B-D96C9138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49E6-B513-436B-8037-51A700DA7968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AB09F8-50DC-4D04-AD77-D53F6BF5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5A4ECF-B5A5-41BD-99A3-A6D0C209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33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FD3DB-33AD-4258-A773-2FDCB169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244660-77DE-40C3-BEAA-CD2459FC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6B410-E744-4567-B612-369AE23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86FB-8F69-4BBE-BBEC-A1A25738034B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FFF97-780C-4EC8-895C-091DDE3A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BE95F2-EE89-4B46-86A5-5553E959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4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AF724-D4FB-4E0C-ACEA-DD86D0EB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111D3-E8CC-4D2D-80F5-EB21BEB9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B51EC-3071-4F37-8E4B-EBCCBEA0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E3542B-7658-406C-8D36-43FDD49F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CAC-05C1-4AB9-8518-E72F52BCA5BE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AE53AB-8B32-4AC2-8AC0-F075604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1931E5-9C2C-47D0-8DC7-3DF707A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01941-DE26-4380-B685-CA39A65F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C86729-4212-466A-AB7F-1CF46087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78A43-6B8C-463A-ACBD-4991003B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0ADEF9-07AE-42A3-A7A1-932E08AF5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898E52-A309-4192-9A97-CD8463DA3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D925E-3240-4066-AE0B-BDEE7BC9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28-A5BD-4E4F-98D1-C657F1BB430A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BF4A9C-8C08-4586-B264-2257ECC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E3E69A-65EC-4C7E-A665-013C9E1D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6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3D51B-50A5-47D9-BF62-9843C9C2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74A091-EEDA-42C8-B09E-0C123BC1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083-BC8E-4DA2-8172-181BBEB44C6E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AD7663-5D8B-4714-A099-79A2C8BB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3E502D-4719-42DD-A67E-D7FC09C9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EFD474-F5CE-4693-A6B7-07FBEDD6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0DDF-DFEB-4FE6-902C-A6A3AF9CEF83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1C0D1C-A005-4092-9723-E18AE7C3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5C9D8F-0B35-4324-B325-43B823EE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3B511-B039-4ADB-96BD-036BA8CD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A2CBA-F008-4546-A998-94EA5790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033871-B9D2-4D5E-A91D-33D68F01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4A1BDE-2088-47D8-87FE-12734FA6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9C3B-02E6-4CC9-9603-C0EAA8FF057A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8C3D19-3A20-42F5-AB34-61B4F759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5C3FAB-C5B4-474B-9A07-2B9EAF4D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1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8DC9B-B1C4-43C1-BB7B-6A78A92C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9DC488-51CA-42AF-9F2C-34B27B5D7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ED01E-2924-4479-8AF3-D48BDC8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22272-4A63-41BB-9A73-C923611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FFD-4AE4-47EE-8F2F-289EE66C8DCE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05922B-FA59-4264-A926-B1BCF431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4BCA91-8D97-44E6-9E70-CF879B61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AC9922-7091-4DDC-B559-3192624E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E774B5-1E99-4EAF-A2B8-037A8655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40B7F-F7FE-4010-B4C5-D3C5DA858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99A-99D8-4047-A8B2-EFBD51AB97E2}" type="datetime1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189B6C-77B2-4280-965B-98CC99FB7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23216-8436-41B6-B1F0-EF2C621D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E45A-47E7-4AF1-9558-534882BA3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F109154156@nkust.edu.tw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1FAD3D8-95F2-4E09-A959-112B668757B4}"/>
              </a:ext>
            </a:extLst>
          </p:cNvPr>
          <p:cNvSpPr txBox="1"/>
          <p:nvPr/>
        </p:nvSpPr>
        <p:spPr>
          <a:xfrm>
            <a:off x="617580" y="2541351"/>
            <a:ext cx="10956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計算機程式設計－作業繳交規則</a:t>
            </a:r>
            <a:endParaRPr lang="en-US" altLang="zh-TW" sz="6000" b="1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070E87-243C-4BDF-B5B8-36AFBF06703F}"/>
              </a:ext>
            </a:extLst>
          </p:cNvPr>
          <p:cNvSpPr txBox="1"/>
          <p:nvPr/>
        </p:nvSpPr>
        <p:spPr>
          <a:xfrm>
            <a:off x="10392950" y="63740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助教：楊皓評</a:t>
            </a:r>
          </a:p>
        </p:txBody>
      </p:sp>
    </p:spTree>
    <p:extLst>
      <p:ext uri="{BB962C8B-B14F-4D97-AF65-F5344CB8AC3E}">
        <p14:creationId xmlns:p14="http://schemas.microsoft.com/office/powerpoint/2010/main" val="7440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C70-B3A4-423A-B0AC-4A50DE3452DE}"/>
              </a:ext>
            </a:extLst>
          </p:cNvPr>
          <p:cNvSpPr txBox="1"/>
          <p:nvPr/>
        </p:nvSpPr>
        <p:spPr>
          <a:xfrm>
            <a:off x="2553493" y="108000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作業繳交－檔案格式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D8F41-0478-4074-A507-CB90875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767" y="6492875"/>
            <a:ext cx="2743200" cy="365125"/>
          </a:xfrm>
        </p:spPr>
        <p:txBody>
          <a:bodyPr/>
          <a:lstStyle/>
          <a:p>
            <a:fld id="{6B3BE45A-47E7-4AF1-9558-534882BA30C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4BBDB3-A750-4091-A171-8CAF17D8B1F5}"/>
              </a:ext>
            </a:extLst>
          </p:cNvPr>
          <p:cNvSpPr txBox="1"/>
          <p:nvPr/>
        </p:nvSpPr>
        <p:spPr>
          <a:xfrm>
            <a:off x="618670" y="1123663"/>
            <a:ext cx="10979289" cy="4928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程式碼作業檔案格式為</a:t>
            </a:r>
            <a:r>
              <a:rPr lang="en-US" altLang="zh-TW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.</a:t>
            </a:r>
            <a:r>
              <a:rPr lang="en-US" altLang="zh-TW" sz="5400" dirty="0" err="1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cpp</a:t>
            </a:r>
            <a:r>
              <a:rPr lang="zh-TW" altLang="en-US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檔</a:t>
            </a: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或</a:t>
            </a:r>
            <a:r>
              <a:rPr lang="en-US" altLang="zh-TW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.c</a:t>
            </a:r>
            <a:r>
              <a:rPr lang="zh-TW" altLang="en-US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檔</a:t>
            </a:r>
            <a:endParaRPr lang="en-US" altLang="zh-TW" sz="5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若上傳檔案不為</a:t>
            </a:r>
            <a:r>
              <a:rPr lang="en-US" altLang="zh-TW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.</a:t>
            </a:r>
            <a:r>
              <a:rPr lang="en-US" altLang="zh-TW" sz="5400" dirty="0" err="1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cpp</a:t>
            </a: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或</a:t>
            </a:r>
            <a:r>
              <a:rPr lang="en-US" altLang="zh-TW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.c</a:t>
            </a: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檔，</a:t>
            </a:r>
            <a:br>
              <a:rPr lang="en-US" altLang="zh-TW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</a:b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一律以</a:t>
            </a:r>
            <a:r>
              <a:rPr lang="zh-TW" altLang="en-US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未繳交作業辦理，</a:t>
            </a:r>
            <a:endParaRPr lang="en-US" altLang="zh-TW" sz="5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其餘作業檔案格式依老師規定上傳</a:t>
            </a:r>
            <a:endParaRPr lang="en-US" altLang="zh-TW" sz="5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F63720-3E02-4F18-BDE2-12F0E267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5" y="6285011"/>
            <a:ext cx="10252909" cy="3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61EC70-B3A4-423A-B0AC-4A50DE3452DE}"/>
              </a:ext>
            </a:extLst>
          </p:cNvPr>
          <p:cNvSpPr txBox="1"/>
          <p:nvPr/>
        </p:nvSpPr>
        <p:spPr>
          <a:xfrm>
            <a:off x="2553493" y="108000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作業繳交－繳交時間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D8F41-0478-4074-A507-CB90875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767" y="6492875"/>
            <a:ext cx="2743200" cy="365125"/>
          </a:xfrm>
        </p:spPr>
        <p:txBody>
          <a:bodyPr/>
          <a:lstStyle/>
          <a:p>
            <a:fld id="{6B3BE45A-47E7-4AF1-9558-534882BA30C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fld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4BBDB3-A750-4091-A171-8CAF17D8B1F5}"/>
              </a:ext>
            </a:extLst>
          </p:cNvPr>
          <p:cNvSpPr txBox="1"/>
          <p:nvPr/>
        </p:nvSpPr>
        <p:spPr>
          <a:xfrm>
            <a:off x="1101976" y="1564538"/>
            <a:ext cx="10012676" cy="466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作業繳交時間為老師宣布作業，</a:t>
            </a:r>
            <a:b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</a:br>
            <a:r>
              <a:rPr lang="zh-TW" altLang="en-US" sz="5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至</a:t>
            </a:r>
            <a:r>
              <a:rPr lang="zh-TW" altLang="en-US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下次上課前一天的</a:t>
            </a:r>
            <a:r>
              <a:rPr lang="en-US" altLang="zh-TW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23</a:t>
            </a:r>
            <a:r>
              <a:rPr lang="zh-TW" altLang="en-US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：</a:t>
            </a:r>
            <a:r>
              <a:rPr lang="en-US" altLang="zh-TW" sz="5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59</a:t>
            </a:r>
          </a:p>
          <a:p>
            <a:pPr algn="ctr">
              <a:lnSpc>
                <a:spcPct val="150000"/>
              </a:lnSpc>
            </a:pPr>
            <a: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例如：</a:t>
            </a:r>
            <a:r>
              <a:rPr lang="en-US" altLang="zh-TW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2/26</a:t>
            </a:r>
            <a: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（五）宣布作業，</a:t>
            </a:r>
            <a:b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</a:br>
            <a: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最晚繳交時間為</a:t>
            </a:r>
            <a:r>
              <a:rPr lang="en-US" altLang="zh-TW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3/4</a:t>
            </a:r>
            <a: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（四）的</a:t>
            </a:r>
            <a:r>
              <a:rPr lang="en-US" altLang="zh-TW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23</a:t>
            </a:r>
            <a:r>
              <a:rPr lang="zh-TW" altLang="en-US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：</a:t>
            </a:r>
            <a:r>
              <a:rPr lang="en-US" altLang="zh-TW" sz="4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177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9550B1-6753-4324-AB70-C584E8F17FB7}"/>
              </a:ext>
            </a:extLst>
          </p:cNvPr>
          <p:cNvSpPr txBox="1"/>
          <p:nvPr/>
        </p:nvSpPr>
        <p:spPr>
          <a:xfrm>
            <a:off x="3194693" y="1123663"/>
            <a:ext cx="5827236" cy="182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檔案格式與</a:t>
            </a:r>
            <a:r>
              <a:rPr lang="zh-TW" altLang="en-US" sz="40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作業繳交相同</a:t>
            </a:r>
            <a:endParaRPr lang="en-US" altLang="zh-TW" sz="40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將檔案以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E-mail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方式補繳</a:t>
            </a:r>
            <a:endParaRPr lang="en-US" altLang="zh-TW" sz="4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82B782-641B-4E77-8B83-6257E5D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B3BE45A-47E7-4AF1-9558-534882BA30C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F68563-D844-4588-AFCC-D4724EEECCFD}"/>
              </a:ext>
            </a:extLst>
          </p:cNvPr>
          <p:cNvSpPr txBox="1"/>
          <p:nvPr/>
        </p:nvSpPr>
        <p:spPr>
          <a:xfrm>
            <a:off x="2553492" y="10800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作業補繳－補繳方式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E17C35-79D6-4FC4-98CF-CE7F8A352DC9}"/>
              </a:ext>
            </a:extLst>
          </p:cNvPr>
          <p:cNvSpPr txBox="1"/>
          <p:nvPr/>
        </p:nvSpPr>
        <p:spPr>
          <a:xfrm>
            <a:off x="2584462" y="2982995"/>
            <a:ext cx="7023076" cy="1480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收件者：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hlinkClick r:id="rId2"/>
              </a:rPr>
              <a:t>F109154156@nkust.edu.tw</a:t>
            </a:r>
            <a:endParaRPr lang="en-US" altLang="zh-TW" sz="32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主旨</a:t>
            </a: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：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(</a:t>
            </a: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班級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</a:t>
            </a: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課程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</a:t>
            </a: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姓名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</a:t>
            </a: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學號</a:t>
            </a:r>
            <a:r>
              <a:rPr lang="en-US" altLang="zh-TW" sz="32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DFF17F-990C-4BBF-A7B0-D157D2FE26E6}"/>
              </a:ext>
            </a:extLst>
          </p:cNvPr>
          <p:cNvSpPr txBox="1"/>
          <p:nvPr/>
        </p:nvSpPr>
        <p:spPr>
          <a:xfrm>
            <a:off x="1677798" y="4909963"/>
            <a:ext cx="9833141" cy="130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收件者：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hlinkClick r:id="rId2"/>
              </a:rPr>
              <a:t>F109154156@nkust.edu.tw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主旨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：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四電一甲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計算機程式設計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王曉明</a:t>
            </a:r>
            <a:r>
              <a:rPr lang="en-US" altLang="zh-TW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sym typeface="Wingdings" panose="05000000000000000000" pitchFamily="2" charset="2"/>
              </a:rPr>
              <a:t>)_(C105104100)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6997C4-0C02-42BF-9D77-622D32116D31}"/>
              </a:ext>
            </a:extLst>
          </p:cNvPr>
          <p:cNvSpPr txBox="1"/>
          <p:nvPr/>
        </p:nvSpPr>
        <p:spPr>
          <a:xfrm>
            <a:off x="262026" y="5192509"/>
            <a:ext cx="1415772" cy="74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例如：</a:t>
            </a:r>
            <a:endParaRPr lang="en-US" altLang="zh-TW" sz="3200" dirty="0">
              <a:latin typeface="王漢宗顏楷體繁" panose="02000500000000000000" pitchFamily="2" charset="-120"/>
              <a:ea typeface="王漢宗顏楷體繁" panose="02000500000000000000" pitchFamily="2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7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9550B1-6753-4324-AB70-C584E8F17FB7}"/>
              </a:ext>
            </a:extLst>
          </p:cNvPr>
          <p:cNvSpPr txBox="1"/>
          <p:nvPr/>
        </p:nvSpPr>
        <p:spPr>
          <a:xfrm>
            <a:off x="558101" y="1535584"/>
            <a:ext cx="10427855" cy="2843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補繳時間為繳交時間</a:t>
            </a:r>
            <a:r>
              <a:rPr lang="zh-TW" altLang="en-US" sz="4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截止後一週內</a:t>
            </a:r>
            <a:endParaRPr lang="en-US" altLang="zh-TW" sz="4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例如：繳交截止時間為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3/4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（四）的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23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：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59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，</a:t>
            </a:r>
            <a:b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</a:b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補繳時間至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3/11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（四）的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23</a:t>
            </a:r>
            <a:r>
              <a:rPr lang="zh-TW" altLang="en-US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：</a:t>
            </a:r>
            <a:r>
              <a:rPr lang="en-US" altLang="zh-TW" sz="4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59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619FB1-64AF-4279-9FBC-8A3A6EA64016}"/>
              </a:ext>
            </a:extLst>
          </p:cNvPr>
          <p:cNvSpPr txBox="1"/>
          <p:nvPr/>
        </p:nvSpPr>
        <p:spPr>
          <a:xfrm>
            <a:off x="3137497" y="4903814"/>
            <a:ext cx="591700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作業補繳成績最高</a:t>
            </a:r>
            <a:r>
              <a:rPr lang="en-US" altLang="zh-TW" sz="4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80</a:t>
            </a:r>
            <a:r>
              <a:rPr lang="zh-TW" altLang="en-US" sz="4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</a:t>
            </a:r>
            <a:endParaRPr lang="en-US" altLang="zh-TW" sz="40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82B782-641B-4E77-8B83-6257E5D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B3BE45A-47E7-4AF1-9558-534882BA30C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F68563-D844-4588-AFCC-D4724EEECCFD}"/>
              </a:ext>
            </a:extLst>
          </p:cNvPr>
          <p:cNvSpPr txBox="1"/>
          <p:nvPr/>
        </p:nvSpPr>
        <p:spPr>
          <a:xfrm>
            <a:off x="2553493" y="10800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作業補繳－補繳時間</a:t>
            </a:r>
          </a:p>
        </p:txBody>
      </p:sp>
    </p:spTree>
    <p:extLst>
      <p:ext uri="{BB962C8B-B14F-4D97-AF65-F5344CB8AC3E}">
        <p14:creationId xmlns:p14="http://schemas.microsoft.com/office/powerpoint/2010/main" val="394286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9550B1-6753-4324-AB70-C584E8F17FB7}"/>
              </a:ext>
            </a:extLst>
          </p:cNvPr>
          <p:cNvSpPr txBox="1"/>
          <p:nvPr/>
        </p:nvSpPr>
        <p:spPr>
          <a:xfrm>
            <a:off x="1489611" y="1845977"/>
            <a:ext cx="9212778" cy="301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對作業成績或是其他課堂上的問題，</a:t>
            </a:r>
            <a:endParaRPr lang="en-US" altLang="zh-TW" sz="4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可以撥打實驗室分機</a:t>
            </a:r>
            <a:r>
              <a:rPr lang="en-US" altLang="zh-TW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15570</a:t>
            </a: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，</a:t>
            </a:r>
            <a:endParaRPr lang="en-US" altLang="zh-TW" sz="4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或至雙科館</a:t>
            </a:r>
            <a:r>
              <a:rPr lang="en-US" altLang="zh-TW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403C</a:t>
            </a: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找</a:t>
            </a:r>
            <a:r>
              <a:rPr lang="en-US" altLang="zh-TW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『</a:t>
            </a: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楊皓評</a:t>
            </a:r>
            <a:r>
              <a:rPr lang="en-US" altLang="zh-TW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』</a:t>
            </a:r>
            <a:r>
              <a:rPr lang="zh-TW" altLang="en-US" sz="4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。</a:t>
            </a:r>
            <a:endParaRPr lang="en-US" altLang="zh-TW" sz="4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82B782-641B-4E77-8B83-6257E5D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B3BE45A-47E7-4AF1-9558-534882BA30CC}" type="slidenum"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fld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F68563-D844-4588-AFCC-D4724EEECCFD}"/>
              </a:ext>
            </a:extLst>
          </p:cNvPr>
          <p:cNvSpPr txBox="1"/>
          <p:nvPr/>
        </p:nvSpPr>
        <p:spPr>
          <a:xfrm>
            <a:off x="3707659" y="1080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助教聯絡方式</a:t>
            </a:r>
          </a:p>
        </p:txBody>
      </p:sp>
    </p:spTree>
    <p:extLst>
      <p:ext uri="{BB962C8B-B14F-4D97-AF65-F5344CB8AC3E}">
        <p14:creationId xmlns:p14="http://schemas.microsoft.com/office/powerpoint/2010/main" val="41818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262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標楷體</vt:lpstr>
      <vt:lpstr>王漢宗顏楷體繁</vt:lpstr>
      <vt:lpstr>Calibri</vt:lpstr>
      <vt:lpstr>Arial</vt:lpstr>
      <vt:lpstr>新細明體</vt:lpstr>
      <vt:lpstr>Wingdings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2021-02-18T12:17:24Z</dcterms:created>
  <dcterms:modified xsi:type="dcterms:W3CDTF">2021-02-24T13:52:48Z</dcterms:modified>
</cp:coreProperties>
</file>