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55E9-AFA8-410C-8AB3-DC73EF12E1AB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7D7-3FF7-41E8-9725-AA8D8A56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55E9-AFA8-410C-8AB3-DC73EF12E1AB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7D7-3FF7-41E8-9725-AA8D8A56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55E9-AFA8-410C-8AB3-DC73EF12E1AB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7D7-3FF7-41E8-9725-AA8D8A56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55E9-AFA8-410C-8AB3-DC73EF12E1AB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7D7-3FF7-41E8-9725-AA8D8A56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55E9-AFA8-410C-8AB3-DC73EF12E1AB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7D7-3FF7-41E8-9725-AA8D8A56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55E9-AFA8-410C-8AB3-DC73EF12E1AB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7D7-3FF7-41E8-9725-AA8D8A56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55E9-AFA8-410C-8AB3-DC73EF12E1AB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7D7-3FF7-41E8-9725-AA8D8A56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55E9-AFA8-410C-8AB3-DC73EF12E1AB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7D7-3FF7-41E8-9725-AA8D8A56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0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55E9-AFA8-410C-8AB3-DC73EF12E1AB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7D7-3FF7-41E8-9725-AA8D8A56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5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55E9-AFA8-410C-8AB3-DC73EF12E1AB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7D7-3FF7-41E8-9725-AA8D8A56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0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55E9-AFA8-410C-8AB3-DC73EF12E1AB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897D7-3FF7-41E8-9725-AA8D8A56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55E9-AFA8-410C-8AB3-DC73EF12E1AB}" type="datetimeFigureOut">
              <a:rPr lang="en-US" smtClean="0"/>
              <a:t>12/30/2012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97D7-3FF7-41E8-9725-AA8D8A56D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791200" y="533400"/>
            <a:ext cx="3124200" cy="41148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832338"/>
            <a:ext cx="1905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LIVE FEED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832338"/>
            <a:ext cx="22098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CAPTURE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77000" y="2971800"/>
            <a:ext cx="1905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CROP &amp; CANNY EDGE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77000" y="848164"/>
            <a:ext cx="1905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COMPARE AND DETECT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86400" y="1295400"/>
            <a:ext cx="990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6" idx="0"/>
          </p:cNvCxnSpPr>
          <p:nvPr/>
        </p:nvCxnSpPr>
        <p:spPr>
          <a:xfrm>
            <a:off x="7429500" y="1838764"/>
            <a:ext cx="0" cy="11330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934200" y="1838764"/>
            <a:ext cx="0" cy="11330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86400" y="1600200"/>
            <a:ext cx="990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3"/>
            <a:endCxn id="5" idx="1"/>
          </p:cNvCxnSpPr>
          <p:nvPr/>
        </p:nvCxnSpPr>
        <p:spPr>
          <a:xfrm>
            <a:off x="2362200" y="1327638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191022" y="2968283"/>
            <a:ext cx="1905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 KEYFRAME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629400" y="1838764"/>
            <a:ext cx="0" cy="5665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81500" y="2405282"/>
            <a:ext cx="2247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2"/>
          </p:cNvCxnSpPr>
          <p:nvPr/>
        </p:nvCxnSpPr>
        <p:spPr>
          <a:xfrm flipV="1">
            <a:off x="4381500" y="1822938"/>
            <a:ext cx="0" cy="5823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86200" y="1822938"/>
            <a:ext cx="0" cy="114534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12287" y="4457700"/>
            <a:ext cx="1905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SCAN IMAGE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1" idx="3"/>
          </p:cNvCxnSpPr>
          <p:nvPr/>
        </p:nvCxnSpPr>
        <p:spPr>
          <a:xfrm>
            <a:off x="5096022" y="3463583"/>
            <a:ext cx="13809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426842" y="3958883"/>
            <a:ext cx="2658" cy="9941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3" idx="3"/>
          </p:cNvCxnSpPr>
          <p:nvPr/>
        </p:nvCxnSpPr>
        <p:spPr>
          <a:xfrm flipH="1">
            <a:off x="5117287" y="4953000"/>
            <a:ext cx="231221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33400" y="4470105"/>
            <a:ext cx="2101445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PIXEL</a:t>
            </a:r>
          </a:p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634845" y="4876800"/>
            <a:ext cx="57744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7200" y="3048000"/>
            <a:ext cx="20574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CALIBRATE LENGTH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1409700" y="4035084"/>
            <a:ext cx="0" cy="4350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Magnetic Disk 71"/>
          <p:cNvSpPr/>
          <p:nvPr/>
        </p:nvSpPr>
        <p:spPr>
          <a:xfrm>
            <a:off x="533400" y="2114110"/>
            <a:ext cx="1752600" cy="70529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 LENGTH</a:t>
            </a:r>
            <a:endParaRPr lang="en-US" dirty="0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1409700" y="2794114"/>
            <a:ext cx="0" cy="2538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2" idx="1"/>
            <a:endCxn id="4" idx="2"/>
          </p:cNvCxnSpPr>
          <p:nvPr/>
        </p:nvCxnSpPr>
        <p:spPr>
          <a:xfrm flipV="1">
            <a:off x="1409700" y="1822938"/>
            <a:ext cx="0" cy="29117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5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87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PIRATES</dc:creator>
  <cp:lastModifiedBy>PIRATES</cp:lastModifiedBy>
  <cp:revision>6</cp:revision>
  <dcterms:created xsi:type="dcterms:W3CDTF">2012-12-30T05:56:10Z</dcterms:created>
  <dcterms:modified xsi:type="dcterms:W3CDTF">2012-12-30T07:22:10Z</dcterms:modified>
</cp:coreProperties>
</file>