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4" r:id="rId6"/>
    <p:sldId id="260" r:id="rId7"/>
    <p:sldId id="276" r:id="rId8"/>
    <p:sldId id="277" r:id="rId9"/>
    <p:sldId id="279" r:id="rId10"/>
    <p:sldId id="278" r:id="rId11"/>
    <p:sldId id="280" r:id="rId12"/>
    <p:sldId id="281" r:id="rId13"/>
    <p:sldId id="261" r:id="rId14"/>
    <p:sldId id="271" r:id="rId15"/>
    <p:sldId id="28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BFB6FE-BA78-432C-8268-F94D761D6816}"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24AA08A2-70EA-40B0-BE18-99C6CE7EC1D6}">
      <dgm:prSet/>
      <dgm:spPr/>
      <dgm:t>
        <a:bodyPr/>
        <a:lstStyle/>
        <a:p>
          <a:r>
            <a:rPr lang="en-US"/>
            <a:t>Sai Varsha Vellanki </a:t>
          </a:r>
        </a:p>
      </dgm:t>
    </dgm:pt>
    <dgm:pt modelId="{36CAF2F9-0FF4-4D48-AE2C-7B9D1A290864}" type="parTrans" cxnId="{46541328-AEF2-402F-9B0A-A893DF862862}">
      <dgm:prSet/>
      <dgm:spPr/>
      <dgm:t>
        <a:bodyPr/>
        <a:lstStyle/>
        <a:p>
          <a:endParaRPr lang="en-US"/>
        </a:p>
      </dgm:t>
    </dgm:pt>
    <dgm:pt modelId="{F7B5345C-BDD0-4F48-B013-5A56A5E792AD}" type="sibTrans" cxnId="{46541328-AEF2-402F-9B0A-A893DF862862}">
      <dgm:prSet/>
      <dgm:spPr/>
      <dgm:t>
        <a:bodyPr/>
        <a:lstStyle/>
        <a:p>
          <a:endParaRPr lang="en-US"/>
        </a:p>
      </dgm:t>
    </dgm:pt>
    <dgm:pt modelId="{5F334E15-8CAB-42D2-BC63-5EA7D5DDCA7E}">
      <dgm:prSet/>
      <dgm:spPr/>
      <dgm:t>
        <a:bodyPr/>
        <a:lstStyle/>
        <a:p>
          <a:r>
            <a:rPr lang="en-US"/>
            <a:t>Sai Prashansa Ambarkar</a:t>
          </a:r>
        </a:p>
      </dgm:t>
    </dgm:pt>
    <dgm:pt modelId="{E216DD82-FB38-46CE-9C57-41DCBCC2EC2F}" type="parTrans" cxnId="{03A9D39C-BF91-4A43-AC3F-6281ADF29D80}">
      <dgm:prSet/>
      <dgm:spPr/>
      <dgm:t>
        <a:bodyPr/>
        <a:lstStyle/>
        <a:p>
          <a:endParaRPr lang="en-US"/>
        </a:p>
      </dgm:t>
    </dgm:pt>
    <dgm:pt modelId="{2C43482F-C92A-40E6-92B6-C9AB789163C7}" type="sibTrans" cxnId="{03A9D39C-BF91-4A43-AC3F-6281ADF29D80}">
      <dgm:prSet/>
      <dgm:spPr/>
      <dgm:t>
        <a:bodyPr/>
        <a:lstStyle/>
        <a:p>
          <a:endParaRPr lang="en-US"/>
        </a:p>
      </dgm:t>
    </dgm:pt>
    <dgm:pt modelId="{3B075356-870E-456A-9D8B-9CB467BB66E1}">
      <dgm:prSet/>
      <dgm:spPr/>
      <dgm:t>
        <a:bodyPr/>
        <a:lstStyle/>
        <a:p>
          <a:r>
            <a:rPr lang="en-US"/>
            <a:t>Sreenidhi Madala</a:t>
          </a:r>
        </a:p>
      </dgm:t>
    </dgm:pt>
    <dgm:pt modelId="{A1F07662-31B5-4FEE-8FD9-E367BF84FEBB}" type="parTrans" cxnId="{8BE4B5FB-31C8-4BF9-840C-AF94417307DD}">
      <dgm:prSet/>
      <dgm:spPr/>
      <dgm:t>
        <a:bodyPr/>
        <a:lstStyle/>
        <a:p>
          <a:endParaRPr lang="en-US"/>
        </a:p>
      </dgm:t>
    </dgm:pt>
    <dgm:pt modelId="{8280BB77-CF87-40C8-8CFB-79234B450199}" type="sibTrans" cxnId="{8BE4B5FB-31C8-4BF9-840C-AF94417307DD}">
      <dgm:prSet/>
      <dgm:spPr/>
      <dgm:t>
        <a:bodyPr/>
        <a:lstStyle/>
        <a:p>
          <a:endParaRPr lang="en-US"/>
        </a:p>
      </dgm:t>
    </dgm:pt>
    <dgm:pt modelId="{50047C56-13C5-4661-A466-3EA7AB0522DA}">
      <dgm:prSet/>
      <dgm:spPr/>
      <dgm:t>
        <a:bodyPr/>
        <a:lstStyle/>
        <a:p>
          <a:r>
            <a:rPr lang="en-US"/>
            <a:t>Praneeth Vallabhaneni </a:t>
          </a:r>
        </a:p>
      </dgm:t>
    </dgm:pt>
    <dgm:pt modelId="{59D7A6D0-3300-4A7F-A24F-F09406B4BC3F}" type="parTrans" cxnId="{A9C567F2-F948-4345-9F17-BEC7DB970F9A}">
      <dgm:prSet/>
      <dgm:spPr/>
      <dgm:t>
        <a:bodyPr/>
        <a:lstStyle/>
        <a:p>
          <a:endParaRPr lang="en-US"/>
        </a:p>
      </dgm:t>
    </dgm:pt>
    <dgm:pt modelId="{7A768532-C826-475C-8368-6C5367B7B9B9}" type="sibTrans" cxnId="{A9C567F2-F948-4345-9F17-BEC7DB970F9A}">
      <dgm:prSet/>
      <dgm:spPr/>
      <dgm:t>
        <a:bodyPr/>
        <a:lstStyle/>
        <a:p>
          <a:endParaRPr lang="en-US"/>
        </a:p>
      </dgm:t>
    </dgm:pt>
    <dgm:pt modelId="{24544896-CD16-4943-9972-E1DC622CEB48}" type="pres">
      <dgm:prSet presAssocID="{F3BFB6FE-BA78-432C-8268-F94D761D6816}" presName="linear" presStyleCnt="0">
        <dgm:presLayoutVars>
          <dgm:animLvl val="lvl"/>
          <dgm:resizeHandles val="exact"/>
        </dgm:presLayoutVars>
      </dgm:prSet>
      <dgm:spPr/>
    </dgm:pt>
    <dgm:pt modelId="{0BD132FA-764C-4FC2-9E92-69440E512FAC}" type="pres">
      <dgm:prSet presAssocID="{24AA08A2-70EA-40B0-BE18-99C6CE7EC1D6}" presName="parentText" presStyleLbl="node1" presStyleIdx="0" presStyleCnt="4">
        <dgm:presLayoutVars>
          <dgm:chMax val="0"/>
          <dgm:bulletEnabled val="1"/>
        </dgm:presLayoutVars>
      </dgm:prSet>
      <dgm:spPr/>
    </dgm:pt>
    <dgm:pt modelId="{55890182-1FF6-41B2-AE81-E57E0BA94F54}" type="pres">
      <dgm:prSet presAssocID="{F7B5345C-BDD0-4F48-B013-5A56A5E792AD}" presName="spacer" presStyleCnt="0"/>
      <dgm:spPr/>
    </dgm:pt>
    <dgm:pt modelId="{745A1203-5F15-4857-818D-F0C5FD5ED4F7}" type="pres">
      <dgm:prSet presAssocID="{5F334E15-8CAB-42D2-BC63-5EA7D5DDCA7E}" presName="parentText" presStyleLbl="node1" presStyleIdx="1" presStyleCnt="4">
        <dgm:presLayoutVars>
          <dgm:chMax val="0"/>
          <dgm:bulletEnabled val="1"/>
        </dgm:presLayoutVars>
      </dgm:prSet>
      <dgm:spPr/>
    </dgm:pt>
    <dgm:pt modelId="{6D3751B1-7979-4802-B590-5E3BF66F3DB4}" type="pres">
      <dgm:prSet presAssocID="{2C43482F-C92A-40E6-92B6-C9AB789163C7}" presName="spacer" presStyleCnt="0"/>
      <dgm:spPr/>
    </dgm:pt>
    <dgm:pt modelId="{481A696B-D993-4B8B-9476-53B51E95276F}" type="pres">
      <dgm:prSet presAssocID="{3B075356-870E-456A-9D8B-9CB467BB66E1}" presName="parentText" presStyleLbl="node1" presStyleIdx="2" presStyleCnt="4">
        <dgm:presLayoutVars>
          <dgm:chMax val="0"/>
          <dgm:bulletEnabled val="1"/>
        </dgm:presLayoutVars>
      </dgm:prSet>
      <dgm:spPr/>
    </dgm:pt>
    <dgm:pt modelId="{C8C88FD5-43E5-4E8B-B385-4365ACD1FC82}" type="pres">
      <dgm:prSet presAssocID="{8280BB77-CF87-40C8-8CFB-79234B450199}" presName="spacer" presStyleCnt="0"/>
      <dgm:spPr/>
    </dgm:pt>
    <dgm:pt modelId="{8ADE2048-4612-4FD4-B0C8-0368499A1B14}" type="pres">
      <dgm:prSet presAssocID="{50047C56-13C5-4661-A466-3EA7AB0522DA}" presName="parentText" presStyleLbl="node1" presStyleIdx="3" presStyleCnt="4">
        <dgm:presLayoutVars>
          <dgm:chMax val="0"/>
          <dgm:bulletEnabled val="1"/>
        </dgm:presLayoutVars>
      </dgm:prSet>
      <dgm:spPr/>
    </dgm:pt>
  </dgm:ptLst>
  <dgm:cxnLst>
    <dgm:cxn modelId="{46541328-AEF2-402F-9B0A-A893DF862862}" srcId="{F3BFB6FE-BA78-432C-8268-F94D761D6816}" destId="{24AA08A2-70EA-40B0-BE18-99C6CE7EC1D6}" srcOrd="0" destOrd="0" parTransId="{36CAF2F9-0FF4-4D48-AE2C-7B9D1A290864}" sibTransId="{F7B5345C-BDD0-4F48-B013-5A56A5E792AD}"/>
    <dgm:cxn modelId="{7C1C6750-D83E-4A40-88A9-C77269AF7613}" type="presOf" srcId="{5F334E15-8CAB-42D2-BC63-5EA7D5DDCA7E}" destId="{745A1203-5F15-4857-818D-F0C5FD5ED4F7}" srcOrd="0" destOrd="0" presId="urn:microsoft.com/office/officeart/2005/8/layout/vList2"/>
    <dgm:cxn modelId="{C55D9B53-9832-47B4-B17F-BAE70647161B}" type="presOf" srcId="{24AA08A2-70EA-40B0-BE18-99C6CE7EC1D6}" destId="{0BD132FA-764C-4FC2-9E92-69440E512FAC}" srcOrd="0" destOrd="0" presId="urn:microsoft.com/office/officeart/2005/8/layout/vList2"/>
    <dgm:cxn modelId="{03A9D39C-BF91-4A43-AC3F-6281ADF29D80}" srcId="{F3BFB6FE-BA78-432C-8268-F94D761D6816}" destId="{5F334E15-8CAB-42D2-BC63-5EA7D5DDCA7E}" srcOrd="1" destOrd="0" parTransId="{E216DD82-FB38-46CE-9C57-41DCBCC2EC2F}" sibTransId="{2C43482F-C92A-40E6-92B6-C9AB789163C7}"/>
    <dgm:cxn modelId="{F975EAA1-7B37-4809-856D-2E438EA1D46E}" type="presOf" srcId="{50047C56-13C5-4661-A466-3EA7AB0522DA}" destId="{8ADE2048-4612-4FD4-B0C8-0368499A1B14}" srcOrd="0" destOrd="0" presId="urn:microsoft.com/office/officeart/2005/8/layout/vList2"/>
    <dgm:cxn modelId="{E26513CA-D066-47E4-9952-DE32507A5BA5}" type="presOf" srcId="{F3BFB6FE-BA78-432C-8268-F94D761D6816}" destId="{24544896-CD16-4943-9972-E1DC622CEB48}" srcOrd="0" destOrd="0" presId="urn:microsoft.com/office/officeart/2005/8/layout/vList2"/>
    <dgm:cxn modelId="{A0F4F7D3-1B3C-4D27-83EA-2F488D03C727}" type="presOf" srcId="{3B075356-870E-456A-9D8B-9CB467BB66E1}" destId="{481A696B-D993-4B8B-9476-53B51E95276F}" srcOrd="0" destOrd="0" presId="urn:microsoft.com/office/officeart/2005/8/layout/vList2"/>
    <dgm:cxn modelId="{A9C567F2-F948-4345-9F17-BEC7DB970F9A}" srcId="{F3BFB6FE-BA78-432C-8268-F94D761D6816}" destId="{50047C56-13C5-4661-A466-3EA7AB0522DA}" srcOrd="3" destOrd="0" parTransId="{59D7A6D0-3300-4A7F-A24F-F09406B4BC3F}" sibTransId="{7A768532-C826-475C-8368-6C5367B7B9B9}"/>
    <dgm:cxn modelId="{8BE4B5FB-31C8-4BF9-840C-AF94417307DD}" srcId="{F3BFB6FE-BA78-432C-8268-F94D761D6816}" destId="{3B075356-870E-456A-9D8B-9CB467BB66E1}" srcOrd="2" destOrd="0" parTransId="{A1F07662-31B5-4FEE-8FD9-E367BF84FEBB}" sibTransId="{8280BB77-CF87-40C8-8CFB-79234B450199}"/>
    <dgm:cxn modelId="{0AA5BFA3-D94C-40A4-993F-B018571CC5AA}" type="presParOf" srcId="{24544896-CD16-4943-9972-E1DC622CEB48}" destId="{0BD132FA-764C-4FC2-9E92-69440E512FAC}" srcOrd="0" destOrd="0" presId="urn:microsoft.com/office/officeart/2005/8/layout/vList2"/>
    <dgm:cxn modelId="{863A52B8-C881-4B20-A9CC-204CD46C9C3F}" type="presParOf" srcId="{24544896-CD16-4943-9972-E1DC622CEB48}" destId="{55890182-1FF6-41B2-AE81-E57E0BA94F54}" srcOrd="1" destOrd="0" presId="urn:microsoft.com/office/officeart/2005/8/layout/vList2"/>
    <dgm:cxn modelId="{9326F621-E860-45A3-8AA9-4C3F208C5DB3}" type="presParOf" srcId="{24544896-CD16-4943-9972-E1DC622CEB48}" destId="{745A1203-5F15-4857-818D-F0C5FD5ED4F7}" srcOrd="2" destOrd="0" presId="urn:microsoft.com/office/officeart/2005/8/layout/vList2"/>
    <dgm:cxn modelId="{2F5F6835-0A2C-4881-97EF-74C673F6789D}" type="presParOf" srcId="{24544896-CD16-4943-9972-E1DC622CEB48}" destId="{6D3751B1-7979-4802-B590-5E3BF66F3DB4}" srcOrd="3" destOrd="0" presId="urn:microsoft.com/office/officeart/2005/8/layout/vList2"/>
    <dgm:cxn modelId="{52309A97-CE5C-4E9B-BE58-86E732A23C30}" type="presParOf" srcId="{24544896-CD16-4943-9972-E1DC622CEB48}" destId="{481A696B-D993-4B8B-9476-53B51E95276F}" srcOrd="4" destOrd="0" presId="urn:microsoft.com/office/officeart/2005/8/layout/vList2"/>
    <dgm:cxn modelId="{D52DC412-7647-4F0E-9558-9B691DC7C95F}" type="presParOf" srcId="{24544896-CD16-4943-9972-E1DC622CEB48}" destId="{C8C88FD5-43E5-4E8B-B385-4365ACD1FC82}" srcOrd="5" destOrd="0" presId="urn:microsoft.com/office/officeart/2005/8/layout/vList2"/>
    <dgm:cxn modelId="{D34F1EAB-73BD-4BFF-8D9B-8A79A1B5316A}" type="presParOf" srcId="{24544896-CD16-4943-9972-E1DC622CEB48}" destId="{8ADE2048-4612-4FD4-B0C8-0368499A1B1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132FA-764C-4FC2-9E92-69440E512FAC}">
      <dsp:nvSpPr>
        <dsp:cNvPr id="0" name=""/>
        <dsp:cNvSpPr/>
      </dsp:nvSpPr>
      <dsp:spPr>
        <a:xfrm>
          <a:off x="0" y="347003"/>
          <a:ext cx="6263640" cy="110331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Sai Varsha Vellanki </a:t>
          </a:r>
        </a:p>
      </dsp:txBody>
      <dsp:txXfrm>
        <a:off x="53859" y="400862"/>
        <a:ext cx="6155922" cy="995592"/>
      </dsp:txXfrm>
    </dsp:sp>
    <dsp:sp modelId="{745A1203-5F15-4857-818D-F0C5FD5ED4F7}">
      <dsp:nvSpPr>
        <dsp:cNvPr id="0" name=""/>
        <dsp:cNvSpPr/>
      </dsp:nvSpPr>
      <dsp:spPr>
        <a:xfrm>
          <a:off x="0" y="1582793"/>
          <a:ext cx="6263640" cy="110331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Sai Prashansa Ambarkar</a:t>
          </a:r>
        </a:p>
      </dsp:txBody>
      <dsp:txXfrm>
        <a:off x="53859" y="1636652"/>
        <a:ext cx="6155922" cy="995592"/>
      </dsp:txXfrm>
    </dsp:sp>
    <dsp:sp modelId="{481A696B-D993-4B8B-9476-53B51E95276F}">
      <dsp:nvSpPr>
        <dsp:cNvPr id="0" name=""/>
        <dsp:cNvSpPr/>
      </dsp:nvSpPr>
      <dsp:spPr>
        <a:xfrm>
          <a:off x="0" y="2818583"/>
          <a:ext cx="6263640" cy="110331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Sreenidhi Madala</a:t>
          </a:r>
        </a:p>
      </dsp:txBody>
      <dsp:txXfrm>
        <a:off x="53859" y="2872442"/>
        <a:ext cx="6155922" cy="995592"/>
      </dsp:txXfrm>
    </dsp:sp>
    <dsp:sp modelId="{8ADE2048-4612-4FD4-B0C8-0368499A1B14}">
      <dsp:nvSpPr>
        <dsp:cNvPr id="0" name=""/>
        <dsp:cNvSpPr/>
      </dsp:nvSpPr>
      <dsp:spPr>
        <a:xfrm>
          <a:off x="0" y="4054374"/>
          <a:ext cx="6263640" cy="110331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Praneeth Vallabhaneni </a:t>
          </a:r>
        </a:p>
      </dsp:txBody>
      <dsp:txXfrm>
        <a:off x="53859" y="4108233"/>
        <a:ext cx="6155922" cy="9955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A95A-D437-48C2-90CA-3D2EE64692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721602-F296-4FA4-B06D-B726E3628A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1DF739-6756-479E-8670-658766B6CA79}"/>
              </a:ext>
            </a:extLst>
          </p:cNvPr>
          <p:cNvSpPr>
            <a:spLocks noGrp="1"/>
          </p:cNvSpPr>
          <p:nvPr>
            <p:ph type="dt" sz="half" idx="10"/>
          </p:nvPr>
        </p:nvSpPr>
        <p:spPr/>
        <p:txBody>
          <a:bodyPr/>
          <a:lstStyle/>
          <a:p>
            <a:fld id="{C868C2CE-05C8-4E5B-8E84-AFC9CF11F62B}" type="datetimeFigureOut">
              <a:rPr lang="en-US" smtClean="0"/>
              <a:t>6/29/2021</a:t>
            </a:fld>
            <a:endParaRPr lang="en-US"/>
          </a:p>
        </p:txBody>
      </p:sp>
      <p:sp>
        <p:nvSpPr>
          <p:cNvPr id="5" name="Footer Placeholder 4">
            <a:extLst>
              <a:ext uri="{FF2B5EF4-FFF2-40B4-BE49-F238E27FC236}">
                <a16:creationId xmlns:a16="http://schemas.microsoft.com/office/drawing/2014/main" id="{25AE66CC-7E4F-4645-89BF-5EA158FD4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2487E-B242-4B85-BB4A-BFEB834D573A}"/>
              </a:ext>
            </a:extLst>
          </p:cNvPr>
          <p:cNvSpPr>
            <a:spLocks noGrp="1"/>
          </p:cNvSpPr>
          <p:nvPr>
            <p:ph type="sldNum" sz="quarter" idx="12"/>
          </p:nvPr>
        </p:nvSpPr>
        <p:spPr/>
        <p:txBody>
          <a:bodyPr/>
          <a:lstStyle/>
          <a:p>
            <a:fld id="{89DE1A30-1371-4D04-A4E4-6C5A962BCECA}" type="slidenum">
              <a:rPr lang="en-US" smtClean="0"/>
              <a:t>‹#›</a:t>
            </a:fld>
            <a:endParaRPr lang="en-US"/>
          </a:p>
        </p:txBody>
      </p:sp>
    </p:spTree>
    <p:extLst>
      <p:ext uri="{BB962C8B-B14F-4D97-AF65-F5344CB8AC3E}">
        <p14:creationId xmlns:p14="http://schemas.microsoft.com/office/powerpoint/2010/main" val="394977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4E9F-AB11-4E18-830F-510F769D1E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2BFF9A-1989-473E-861E-D12D48C35A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E1F03-340A-4191-AC22-AA6A746AB73B}"/>
              </a:ext>
            </a:extLst>
          </p:cNvPr>
          <p:cNvSpPr>
            <a:spLocks noGrp="1"/>
          </p:cNvSpPr>
          <p:nvPr>
            <p:ph type="dt" sz="half" idx="10"/>
          </p:nvPr>
        </p:nvSpPr>
        <p:spPr/>
        <p:txBody>
          <a:bodyPr/>
          <a:lstStyle/>
          <a:p>
            <a:fld id="{C868C2CE-05C8-4E5B-8E84-AFC9CF11F62B}" type="datetimeFigureOut">
              <a:rPr lang="en-US" smtClean="0"/>
              <a:t>6/29/2021</a:t>
            </a:fld>
            <a:endParaRPr lang="en-US"/>
          </a:p>
        </p:txBody>
      </p:sp>
      <p:sp>
        <p:nvSpPr>
          <p:cNvPr id="5" name="Footer Placeholder 4">
            <a:extLst>
              <a:ext uri="{FF2B5EF4-FFF2-40B4-BE49-F238E27FC236}">
                <a16:creationId xmlns:a16="http://schemas.microsoft.com/office/drawing/2014/main" id="{0FD69274-9D2F-4750-8E1D-28669BE1C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63E89-8F3D-43F1-84F2-EB657D5A9911}"/>
              </a:ext>
            </a:extLst>
          </p:cNvPr>
          <p:cNvSpPr>
            <a:spLocks noGrp="1"/>
          </p:cNvSpPr>
          <p:nvPr>
            <p:ph type="sldNum" sz="quarter" idx="12"/>
          </p:nvPr>
        </p:nvSpPr>
        <p:spPr/>
        <p:txBody>
          <a:bodyPr/>
          <a:lstStyle/>
          <a:p>
            <a:fld id="{89DE1A30-1371-4D04-A4E4-6C5A962BCECA}" type="slidenum">
              <a:rPr lang="en-US" smtClean="0"/>
              <a:t>‹#›</a:t>
            </a:fld>
            <a:endParaRPr lang="en-US"/>
          </a:p>
        </p:txBody>
      </p:sp>
    </p:spTree>
    <p:extLst>
      <p:ext uri="{BB962C8B-B14F-4D97-AF65-F5344CB8AC3E}">
        <p14:creationId xmlns:p14="http://schemas.microsoft.com/office/powerpoint/2010/main" val="285349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02FE3-5E0E-45B7-B317-6E5791A2D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7A4753-2393-48B0-A2DA-8EDA0F6690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DEEEB-F478-4995-9440-A1FF0C05D5E6}"/>
              </a:ext>
            </a:extLst>
          </p:cNvPr>
          <p:cNvSpPr>
            <a:spLocks noGrp="1"/>
          </p:cNvSpPr>
          <p:nvPr>
            <p:ph type="dt" sz="half" idx="10"/>
          </p:nvPr>
        </p:nvSpPr>
        <p:spPr/>
        <p:txBody>
          <a:bodyPr/>
          <a:lstStyle/>
          <a:p>
            <a:fld id="{C868C2CE-05C8-4E5B-8E84-AFC9CF11F62B}" type="datetimeFigureOut">
              <a:rPr lang="en-US" smtClean="0"/>
              <a:t>6/29/2021</a:t>
            </a:fld>
            <a:endParaRPr lang="en-US"/>
          </a:p>
        </p:txBody>
      </p:sp>
      <p:sp>
        <p:nvSpPr>
          <p:cNvPr id="5" name="Footer Placeholder 4">
            <a:extLst>
              <a:ext uri="{FF2B5EF4-FFF2-40B4-BE49-F238E27FC236}">
                <a16:creationId xmlns:a16="http://schemas.microsoft.com/office/drawing/2014/main" id="{0614BBF7-5602-4D76-AC2B-57B70C128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EB9C0-3DAE-4801-8571-4D161CB8128C}"/>
              </a:ext>
            </a:extLst>
          </p:cNvPr>
          <p:cNvSpPr>
            <a:spLocks noGrp="1"/>
          </p:cNvSpPr>
          <p:nvPr>
            <p:ph type="sldNum" sz="quarter" idx="12"/>
          </p:nvPr>
        </p:nvSpPr>
        <p:spPr/>
        <p:txBody>
          <a:bodyPr/>
          <a:lstStyle/>
          <a:p>
            <a:fld id="{89DE1A30-1371-4D04-A4E4-6C5A962BCECA}" type="slidenum">
              <a:rPr lang="en-US" smtClean="0"/>
              <a:t>‹#›</a:t>
            </a:fld>
            <a:endParaRPr lang="en-US"/>
          </a:p>
        </p:txBody>
      </p:sp>
    </p:spTree>
    <p:extLst>
      <p:ext uri="{BB962C8B-B14F-4D97-AF65-F5344CB8AC3E}">
        <p14:creationId xmlns:p14="http://schemas.microsoft.com/office/powerpoint/2010/main" val="4132107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537D-E8C4-45FD-8E9C-668B62DC1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8BFFB-C0E5-47BD-BB09-480F1A9C43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7444F-78D0-4BB6-A81A-1EFB92BC347A}"/>
              </a:ext>
            </a:extLst>
          </p:cNvPr>
          <p:cNvSpPr>
            <a:spLocks noGrp="1"/>
          </p:cNvSpPr>
          <p:nvPr>
            <p:ph type="dt" sz="half" idx="10"/>
          </p:nvPr>
        </p:nvSpPr>
        <p:spPr/>
        <p:txBody>
          <a:bodyPr/>
          <a:lstStyle/>
          <a:p>
            <a:fld id="{C868C2CE-05C8-4E5B-8E84-AFC9CF11F62B}" type="datetimeFigureOut">
              <a:rPr lang="en-US" smtClean="0"/>
              <a:t>6/29/2021</a:t>
            </a:fld>
            <a:endParaRPr lang="en-US"/>
          </a:p>
        </p:txBody>
      </p:sp>
      <p:sp>
        <p:nvSpPr>
          <p:cNvPr id="5" name="Footer Placeholder 4">
            <a:extLst>
              <a:ext uri="{FF2B5EF4-FFF2-40B4-BE49-F238E27FC236}">
                <a16:creationId xmlns:a16="http://schemas.microsoft.com/office/drawing/2014/main" id="{48B6D30C-B418-449F-AD1D-B2FE188FE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4F9A3-2765-423E-BEA9-4397A0AC496D}"/>
              </a:ext>
            </a:extLst>
          </p:cNvPr>
          <p:cNvSpPr>
            <a:spLocks noGrp="1"/>
          </p:cNvSpPr>
          <p:nvPr>
            <p:ph type="sldNum" sz="quarter" idx="12"/>
          </p:nvPr>
        </p:nvSpPr>
        <p:spPr/>
        <p:txBody>
          <a:bodyPr/>
          <a:lstStyle/>
          <a:p>
            <a:fld id="{89DE1A30-1371-4D04-A4E4-6C5A962BCECA}" type="slidenum">
              <a:rPr lang="en-US" smtClean="0"/>
              <a:t>‹#›</a:t>
            </a:fld>
            <a:endParaRPr lang="en-US"/>
          </a:p>
        </p:txBody>
      </p:sp>
    </p:spTree>
    <p:extLst>
      <p:ext uri="{BB962C8B-B14F-4D97-AF65-F5344CB8AC3E}">
        <p14:creationId xmlns:p14="http://schemas.microsoft.com/office/powerpoint/2010/main" val="143660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0199-6D2C-4E75-A0AC-73F491F8D6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C079B6-F1F2-4B63-A4BA-A16BC91A8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6FB78-9577-4B9A-AADC-6D9E8BAFC0B9}"/>
              </a:ext>
            </a:extLst>
          </p:cNvPr>
          <p:cNvSpPr>
            <a:spLocks noGrp="1"/>
          </p:cNvSpPr>
          <p:nvPr>
            <p:ph type="dt" sz="half" idx="10"/>
          </p:nvPr>
        </p:nvSpPr>
        <p:spPr/>
        <p:txBody>
          <a:bodyPr/>
          <a:lstStyle/>
          <a:p>
            <a:fld id="{C868C2CE-05C8-4E5B-8E84-AFC9CF11F62B}" type="datetimeFigureOut">
              <a:rPr lang="en-US" smtClean="0"/>
              <a:t>6/29/2021</a:t>
            </a:fld>
            <a:endParaRPr lang="en-US"/>
          </a:p>
        </p:txBody>
      </p:sp>
      <p:sp>
        <p:nvSpPr>
          <p:cNvPr id="5" name="Footer Placeholder 4">
            <a:extLst>
              <a:ext uri="{FF2B5EF4-FFF2-40B4-BE49-F238E27FC236}">
                <a16:creationId xmlns:a16="http://schemas.microsoft.com/office/drawing/2014/main" id="{60C95756-5273-448A-B363-736B5B975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1A4F0-AE21-4E6B-B948-D345C79C2875}"/>
              </a:ext>
            </a:extLst>
          </p:cNvPr>
          <p:cNvSpPr>
            <a:spLocks noGrp="1"/>
          </p:cNvSpPr>
          <p:nvPr>
            <p:ph type="sldNum" sz="quarter" idx="12"/>
          </p:nvPr>
        </p:nvSpPr>
        <p:spPr/>
        <p:txBody>
          <a:bodyPr/>
          <a:lstStyle/>
          <a:p>
            <a:fld id="{89DE1A30-1371-4D04-A4E4-6C5A962BCECA}" type="slidenum">
              <a:rPr lang="en-US" smtClean="0"/>
              <a:t>‹#›</a:t>
            </a:fld>
            <a:endParaRPr lang="en-US"/>
          </a:p>
        </p:txBody>
      </p:sp>
    </p:spTree>
    <p:extLst>
      <p:ext uri="{BB962C8B-B14F-4D97-AF65-F5344CB8AC3E}">
        <p14:creationId xmlns:p14="http://schemas.microsoft.com/office/powerpoint/2010/main" val="147709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C79D-54EF-4AEE-9AC7-8510E9CB2A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6C69B-7D2D-4EBD-8516-BFC531585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DE485A-D3A0-4166-B4D9-A3E8D3C4BD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477AB5-7D8F-4A17-BAF4-36C2AAC0D633}"/>
              </a:ext>
            </a:extLst>
          </p:cNvPr>
          <p:cNvSpPr>
            <a:spLocks noGrp="1"/>
          </p:cNvSpPr>
          <p:nvPr>
            <p:ph type="dt" sz="half" idx="10"/>
          </p:nvPr>
        </p:nvSpPr>
        <p:spPr/>
        <p:txBody>
          <a:bodyPr/>
          <a:lstStyle/>
          <a:p>
            <a:fld id="{C868C2CE-05C8-4E5B-8E84-AFC9CF11F62B}" type="datetimeFigureOut">
              <a:rPr lang="en-US" smtClean="0"/>
              <a:t>6/29/2021</a:t>
            </a:fld>
            <a:endParaRPr lang="en-US"/>
          </a:p>
        </p:txBody>
      </p:sp>
      <p:sp>
        <p:nvSpPr>
          <p:cNvPr id="6" name="Footer Placeholder 5">
            <a:extLst>
              <a:ext uri="{FF2B5EF4-FFF2-40B4-BE49-F238E27FC236}">
                <a16:creationId xmlns:a16="http://schemas.microsoft.com/office/drawing/2014/main" id="{916896C0-76EA-4523-AAAF-59A50F832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D5F00-1DA6-48B5-A52E-6B0BA66C9217}"/>
              </a:ext>
            </a:extLst>
          </p:cNvPr>
          <p:cNvSpPr>
            <a:spLocks noGrp="1"/>
          </p:cNvSpPr>
          <p:nvPr>
            <p:ph type="sldNum" sz="quarter" idx="12"/>
          </p:nvPr>
        </p:nvSpPr>
        <p:spPr/>
        <p:txBody>
          <a:bodyPr/>
          <a:lstStyle/>
          <a:p>
            <a:fld id="{89DE1A30-1371-4D04-A4E4-6C5A962BCECA}" type="slidenum">
              <a:rPr lang="en-US" smtClean="0"/>
              <a:t>‹#›</a:t>
            </a:fld>
            <a:endParaRPr lang="en-US"/>
          </a:p>
        </p:txBody>
      </p:sp>
    </p:spTree>
    <p:extLst>
      <p:ext uri="{BB962C8B-B14F-4D97-AF65-F5344CB8AC3E}">
        <p14:creationId xmlns:p14="http://schemas.microsoft.com/office/powerpoint/2010/main" val="10152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B9AD-44BB-4198-A6A2-BD3181947F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EE534D-D841-4CBB-9919-08C3ADFDA7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0BB16B-B55A-4FD7-94E5-9E27BC8CA6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83C635-9A17-4B08-96B5-D474FD986B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9789E2-8F2B-4B88-B249-204D9BA53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926E45-D3AD-481C-9706-7A840FEE12F0}"/>
              </a:ext>
            </a:extLst>
          </p:cNvPr>
          <p:cNvSpPr>
            <a:spLocks noGrp="1"/>
          </p:cNvSpPr>
          <p:nvPr>
            <p:ph type="dt" sz="half" idx="10"/>
          </p:nvPr>
        </p:nvSpPr>
        <p:spPr/>
        <p:txBody>
          <a:bodyPr/>
          <a:lstStyle/>
          <a:p>
            <a:fld id="{C868C2CE-05C8-4E5B-8E84-AFC9CF11F62B}" type="datetimeFigureOut">
              <a:rPr lang="en-US" smtClean="0"/>
              <a:t>6/29/2021</a:t>
            </a:fld>
            <a:endParaRPr lang="en-US"/>
          </a:p>
        </p:txBody>
      </p:sp>
      <p:sp>
        <p:nvSpPr>
          <p:cNvPr id="8" name="Footer Placeholder 7">
            <a:extLst>
              <a:ext uri="{FF2B5EF4-FFF2-40B4-BE49-F238E27FC236}">
                <a16:creationId xmlns:a16="http://schemas.microsoft.com/office/drawing/2014/main" id="{AFA35719-5B44-450D-BDE1-B5A627434C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9BBD0D-5EDE-4749-96A0-AA5857D61AD1}"/>
              </a:ext>
            </a:extLst>
          </p:cNvPr>
          <p:cNvSpPr>
            <a:spLocks noGrp="1"/>
          </p:cNvSpPr>
          <p:nvPr>
            <p:ph type="sldNum" sz="quarter" idx="12"/>
          </p:nvPr>
        </p:nvSpPr>
        <p:spPr/>
        <p:txBody>
          <a:bodyPr/>
          <a:lstStyle/>
          <a:p>
            <a:fld id="{89DE1A30-1371-4D04-A4E4-6C5A962BCECA}" type="slidenum">
              <a:rPr lang="en-US" smtClean="0"/>
              <a:t>‹#›</a:t>
            </a:fld>
            <a:endParaRPr lang="en-US"/>
          </a:p>
        </p:txBody>
      </p:sp>
    </p:spTree>
    <p:extLst>
      <p:ext uri="{BB962C8B-B14F-4D97-AF65-F5344CB8AC3E}">
        <p14:creationId xmlns:p14="http://schemas.microsoft.com/office/powerpoint/2010/main" val="95097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D95D-D5C9-45DD-ADFC-5B1BB8687A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D45827-4902-4016-84CB-057B7F9D2C8D}"/>
              </a:ext>
            </a:extLst>
          </p:cNvPr>
          <p:cNvSpPr>
            <a:spLocks noGrp="1"/>
          </p:cNvSpPr>
          <p:nvPr>
            <p:ph type="dt" sz="half" idx="10"/>
          </p:nvPr>
        </p:nvSpPr>
        <p:spPr/>
        <p:txBody>
          <a:bodyPr/>
          <a:lstStyle/>
          <a:p>
            <a:fld id="{C868C2CE-05C8-4E5B-8E84-AFC9CF11F62B}" type="datetimeFigureOut">
              <a:rPr lang="en-US" smtClean="0"/>
              <a:t>6/29/2021</a:t>
            </a:fld>
            <a:endParaRPr lang="en-US"/>
          </a:p>
        </p:txBody>
      </p:sp>
      <p:sp>
        <p:nvSpPr>
          <p:cNvPr id="4" name="Footer Placeholder 3">
            <a:extLst>
              <a:ext uri="{FF2B5EF4-FFF2-40B4-BE49-F238E27FC236}">
                <a16:creationId xmlns:a16="http://schemas.microsoft.com/office/drawing/2014/main" id="{0CF207C6-88E3-412F-9979-90A5B3D80B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A85619-B9C1-4639-9BAF-B7D9B0803977}"/>
              </a:ext>
            </a:extLst>
          </p:cNvPr>
          <p:cNvSpPr>
            <a:spLocks noGrp="1"/>
          </p:cNvSpPr>
          <p:nvPr>
            <p:ph type="sldNum" sz="quarter" idx="12"/>
          </p:nvPr>
        </p:nvSpPr>
        <p:spPr/>
        <p:txBody>
          <a:bodyPr/>
          <a:lstStyle/>
          <a:p>
            <a:fld id="{89DE1A30-1371-4D04-A4E4-6C5A962BCECA}" type="slidenum">
              <a:rPr lang="en-US" smtClean="0"/>
              <a:t>‹#›</a:t>
            </a:fld>
            <a:endParaRPr lang="en-US"/>
          </a:p>
        </p:txBody>
      </p:sp>
    </p:spTree>
    <p:extLst>
      <p:ext uri="{BB962C8B-B14F-4D97-AF65-F5344CB8AC3E}">
        <p14:creationId xmlns:p14="http://schemas.microsoft.com/office/powerpoint/2010/main" val="227437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679E78-74F6-4472-BC81-E693E9FC595C}"/>
              </a:ext>
            </a:extLst>
          </p:cNvPr>
          <p:cNvSpPr>
            <a:spLocks noGrp="1"/>
          </p:cNvSpPr>
          <p:nvPr>
            <p:ph type="dt" sz="half" idx="10"/>
          </p:nvPr>
        </p:nvSpPr>
        <p:spPr/>
        <p:txBody>
          <a:bodyPr/>
          <a:lstStyle/>
          <a:p>
            <a:fld id="{C868C2CE-05C8-4E5B-8E84-AFC9CF11F62B}" type="datetimeFigureOut">
              <a:rPr lang="en-US" smtClean="0"/>
              <a:t>6/29/2021</a:t>
            </a:fld>
            <a:endParaRPr lang="en-US"/>
          </a:p>
        </p:txBody>
      </p:sp>
      <p:sp>
        <p:nvSpPr>
          <p:cNvPr id="3" name="Footer Placeholder 2">
            <a:extLst>
              <a:ext uri="{FF2B5EF4-FFF2-40B4-BE49-F238E27FC236}">
                <a16:creationId xmlns:a16="http://schemas.microsoft.com/office/drawing/2014/main" id="{B2BA880F-3849-4781-9A51-C3B8F6F514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57DF3C-6767-4A8C-81FB-3734D1A7CD39}"/>
              </a:ext>
            </a:extLst>
          </p:cNvPr>
          <p:cNvSpPr>
            <a:spLocks noGrp="1"/>
          </p:cNvSpPr>
          <p:nvPr>
            <p:ph type="sldNum" sz="quarter" idx="12"/>
          </p:nvPr>
        </p:nvSpPr>
        <p:spPr/>
        <p:txBody>
          <a:bodyPr/>
          <a:lstStyle/>
          <a:p>
            <a:fld id="{89DE1A30-1371-4D04-A4E4-6C5A962BCECA}" type="slidenum">
              <a:rPr lang="en-US" smtClean="0"/>
              <a:t>‹#›</a:t>
            </a:fld>
            <a:endParaRPr lang="en-US"/>
          </a:p>
        </p:txBody>
      </p:sp>
    </p:spTree>
    <p:extLst>
      <p:ext uri="{BB962C8B-B14F-4D97-AF65-F5344CB8AC3E}">
        <p14:creationId xmlns:p14="http://schemas.microsoft.com/office/powerpoint/2010/main" val="2370036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8AC2-5353-4A35-9FE0-1D8B7D2E5D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77DBA-0D91-46F6-BF42-EB04D4337F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144544-1DDB-4B0C-81F3-C0BD0AA69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7B6844-09A0-4EF1-A3E0-830596FC97F6}"/>
              </a:ext>
            </a:extLst>
          </p:cNvPr>
          <p:cNvSpPr>
            <a:spLocks noGrp="1"/>
          </p:cNvSpPr>
          <p:nvPr>
            <p:ph type="dt" sz="half" idx="10"/>
          </p:nvPr>
        </p:nvSpPr>
        <p:spPr/>
        <p:txBody>
          <a:bodyPr/>
          <a:lstStyle/>
          <a:p>
            <a:fld id="{C868C2CE-05C8-4E5B-8E84-AFC9CF11F62B}" type="datetimeFigureOut">
              <a:rPr lang="en-US" smtClean="0"/>
              <a:t>6/29/2021</a:t>
            </a:fld>
            <a:endParaRPr lang="en-US"/>
          </a:p>
        </p:txBody>
      </p:sp>
      <p:sp>
        <p:nvSpPr>
          <p:cNvPr id="6" name="Footer Placeholder 5">
            <a:extLst>
              <a:ext uri="{FF2B5EF4-FFF2-40B4-BE49-F238E27FC236}">
                <a16:creationId xmlns:a16="http://schemas.microsoft.com/office/drawing/2014/main" id="{7C2D753D-031B-4E92-8D17-15CF1136B2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5CD42-999A-4A6A-A62B-D806F7A8FA90}"/>
              </a:ext>
            </a:extLst>
          </p:cNvPr>
          <p:cNvSpPr>
            <a:spLocks noGrp="1"/>
          </p:cNvSpPr>
          <p:nvPr>
            <p:ph type="sldNum" sz="quarter" idx="12"/>
          </p:nvPr>
        </p:nvSpPr>
        <p:spPr/>
        <p:txBody>
          <a:bodyPr/>
          <a:lstStyle/>
          <a:p>
            <a:fld id="{89DE1A30-1371-4D04-A4E4-6C5A962BCECA}" type="slidenum">
              <a:rPr lang="en-US" smtClean="0"/>
              <a:t>‹#›</a:t>
            </a:fld>
            <a:endParaRPr lang="en-US"/>
          </a:p>
        </p:txBody>
      </p:sp>
    </p:spTree>
    <p:extLst>
      <p:ext uri="{BB962C8B-B14F-4D97-AF65-F5344CB8AC3E}">
        <p14:creationId xmlns:p14="http://schemas.microsoft.com/office/powerpoint/2010/main" val="290651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899E-1C00-4837-8879-1DE12E0AA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51A193-35D2-4236-A991-1486BC645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C177F3-678D-4DE9-AA83-97B50FA06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698BA-6E14-43C7-A7E8-B152578C5995}"/>
              </a:ext>
            </a:extLst>
          </p:cNvPr>
          <p:cNvSpPr>
            <a:spLocks noGrp="1"/>
          </p:cNvSpPr>
          <p:nvPr>
            <p:ph type="dt" sz="half" idx="10"/>
          </p:nvPr>
        </p:nvSpPr>
        <p:spPr/>
        <p:txBody>
          <a:bodyPr/>
          <a:lstStyle/>
          <a:p>
            <a:fld id="{C868C2CE-05C8-4E5B-8E84-AFC9CF11F62B}" type="datetimeFigureOut">
              <a:rPr lang="en-US" smtClean="0"/>
              <a:t>6/29/2021</a:t>
            </a:fld>
            <a:endParaRPr lang="en-US"/>
          </a:p>
        </p:txBody>
      </p:sp>
      <p:sp>
        <p:nvSpPr>
          <p:cNvPr id="6" name="Footer Placeholder 5">
            <a:extLst>
              <a:ext uri="{FF2B5EF4-FFF2-40B4-BE49-F238E27FC236}">
                <a16:creationId xmlns:a16="http://schemas.microsoft.com/office/drawing/2014/main" id="{9C3C5CF2-9013-4AD2-BB39-09CF8D2B9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C1D54-C1EE-4D28-972C-3A5A8A8FCE1A}"/>
              </a:ext>
            </a:extLst>
          </p:cNvPr>
          <p:cNvSpPr>
            <a:spLocks noGrp="1"/>
          </p:cNvSpPr>
          <p:nvPr>
            <p:ph type="sldNum" sz="quarter" idx="12"/>
          </p:nvPr>
        </p:nvSpPr>
        <p:spPr/>
        <p:txBody>
          <a:bodyPr/>
          <a:lstStyle/>
          <a:p>
            <a:fld id="{89DE1A30-1371-4D04-A4E4-6C5A962BCECA}" type="slidenum">
              <a:rPr lang="en-US" smtClean="0"/>
              <a:t>‹#›</a:t>
            </a:fld>
            <a:endParaRPr lang="en-US"/>
          </a:p>
        </p:txBody>
      </p:sp>
    </p:spTree>
    <p:extLst>
      <p:ext uri="{BB962C8B-B14F-4D97-AF65-F5344CB8AC3E}">
        <p14:creationId xmlns:p14="http://schemas.microsoft.com/office/powerpoint/2010/main" val="429368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61E079-FDF0-48DD-A3BF-B121049AD7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CF073D-74CA-4730-A2E2-B3DAC0565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65158-1A13-4E3E-A45A-4869F213F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8C2CE-05C8-4E5B-8E84-AFC9CF11F62B}" type="datetimeFigureOut">
              <a:rPr lang="en-US" smtClean="0"/>
              <a:t>6/29/2021</a:t>
            </a:fld>
            <a:endParaRPr lang="en-US"/>
          </a:p>
        </p:txBody>
      </p:sp>
      <p:sp>
        <p:nvSpPr>
          <p:cNvPr id="5" name="Footer Placeholder 4">
            <a:extLst>
              <a:ext uri="{FF2B5EF4-FFF2-40B4-BE49-F238E27FC236}">
                <a16:creationId xmlns:a16="http://schemas.microsoft.com/office/drawing/2014/main" id="{4EA3898B-C69B-43EE-908A-4C306DEFA5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15E16E-A12E-492C-A288-0A77DF042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E1A30-1371-4D04-A4E4-6C5A962BCECA}" type="slidenum">
              <a:rPr lang="en-US" smtClean="0"/>
              <a:t>‹#›</a:t>
            </a:fld>
            <a:endParaRPr lang="en-US"/>
          </a:p>
        </p:txBody>
      </p:sp>
    </p:spTree>
    <p:extLst>
      <p:ext uri="{BB962C8B-B14F-4D97-AF65-F5344CB8AC3E}">
        <p14:creationId xmlns:p14="http://schemas.microsoft.com/office/powerpoint/2010/main" val="639088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EB84055-029C-4E86-8844-D05D96C02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8A2842C0-6210-4FDB-B1FF-C14C92737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1" name="Rectangle 30">
            <a:extLst>
              <a:ext uri="{FF2B5EF4-FFF2-40B4-BE49-F238E27FC236}">
                <a16:creationId xmlns:a16="http://schemas.microsoft.com/office/drawing/2014/main" id="{799037F2-4CAF-446B-90DB-1480B247A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128589C-AF3D-49CF-BD92-C1D1D2F53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A2099A3C-E95E-469D-B1E9-7EBD4E0C111E}"/>
              </a:ext>
            </a:extLst>
          </p:cNvPr>
          <p:cNvSpPr>
            <a:spLocks noGrp="1"/>
          </p:cNvSpPr>
          <p:nvPr>
            <p:ph type="ctrTitle"/>
          </p:nvPr>
        </p:nvSpPr>
        <p:spPr>
          <a:xfrm>
            <a:off x="1991485" y="1600200"/>
            <a:ext cx="8201552" cy="2295748"/>
          </a:xfrm>
        </p:spPr>
        <p:txBody>
          <a:bodyPr anchor="b">
            <a:normAutofit/>
          </a:bodyPr>
          <a:lstStyle/>
          <a:p>
            <a:r>
              <a:rPr lang="en-US" sz="11500" b="1" dirty="0"/>
              <a:t>COVVAC</a:t>
            </a:r>
            <a:r>
              <a:rPr lang="en-US" sz="11500" dirty="0"/>
              <a:t> </a:t>
            </a:r>
          </a:p>
        </p:txBody>
      </p:sp>
      <p:sp>
        <p:nvSpPr>
          <p:cNvPr id="3" name="Subtitle 2">
            <a:extLst>
              <a:ext uri="{FF2B5EF4-FFF2-40B4-BE49-F238E27FC236}">
                <a16:creationId xmlns:a16="http://schemas.microsoft.com/office/drawing/2014/main" id="{49DB5EE6-48CE-4D57-BCBF-A6AE1F9527F8}"/>
              </a:ext>
            </a:extLst>
          </p:cNvPr>
          <p:cNvSpPr>
            <a:spLocks noGrp="1"/>
          </p:cNvSpPr>
          <p:nvPr>
            <p:ph type="subTitle" idx="1"/>
          </p:nvPr>
        </p:nvSpPr>
        <p:spPr>
          <a:xfrm>
            <a:off x="1991485" y="4067661"/>
            <a:ext cx="8201552" cy="1118764"/>
          </a:xfrm>
        </p:spPr>
        <p:txBody>
          <a:bodyPr anchor="t">
            <a:normAutofit/>
          </a:bodyPr>
          <a:lstStyle/>
          <a:p>
            <a:endParaRPr lang="en-US" b="1" dirty="0">
              <a:solidFill>
                <a:schemeClr val="tx1">
                  <a:alpha val="70000"/>
                </a:schemeClr>
              </a:solidFill>
            </a:endParaRPr>
          </a:p>
          <a:p>
            <a:r>
              <a:rPr lang="en-US" b="1" dirty="0">
                <a:solidFill>
                  <a:schemeClr val="tx1">
                    <a:alpha val="70000"/>
                  </a:schemeClr>
                </a:solidFill>
              </a:rPr>
              <a:t>-TEAM GANDORA</a:t>
            </a:r>
          </a:p>
          <a:p>
            <a:endParaRPr lang="en-US" sz="2000" dirty="0">
              <a:solidFill>
                <a:schemeClr val="tx1">
                  <a:alpha val="70000"/>
                </a:schemeClr>
              </a:solidFill>
            </a:endParaRPr>
          </a:p>
        </p:txBody>
      </p:sp>
    </p:spTree>
    <p:extLst>
      <p:ext uri="{BB962C8B-B14F-4D97-AF65-F5344CB8AC3E}">
        <p14:creationId xmlns:p14="http://schemas.microsoft.com/office/powerpoint/2010/main" val="2977992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alpha val="53000"/>
              </a:schemeClr>
            </a:gs>
            <a:gs pos="100000">
              <a:schemeClr val="accent4">
                <a:lumMod val="60000"/>
                <a:lumOff val="40000"/>
                <a:alpha val="69000"/>
              </a:schemeClr>
            </a:gs>
          </a:gsLst>
          <a:lin ang="5400000" scaled="1"/>
          <a:tileRect/>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54DFD4-A4B2-45C5-8BBE-87BEBA3037D1}"/>
              </a:ext>
            </a:extLst>
          </p:cNvPr>
          <p:cNvSpPr/>
          <p:nvPr/>
        </p:nvSpPr>
        <p:spPr>
          <a:xfrm>
            <a:off x="3769895" y="545432"/>
            <a:ext cx="4604084" cy="78606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solidFill>
                  <a:schemeClr val="accent2">
                    <a:lumMod val="50000"/>
                  </a:schemeClr>
                </a:solidFill>
              </a:rPr>
              <a:t>USER HOME PAGE</a:t>
            </a:r>
          </a:p>
        </p:txBody>
      </p:sp>
      <p:sp>
        <p:nvSpPr>
          <p:cNvPr id="13" name="Rectangle 12">
            <a:extLst>
              <a:ext uri="{FF2B5EF4-FFF2-40B4-BE49-F238E27FC236}">
                <a16:creationId xmlns:a16="http://schemas.microsoft.com/office/drawing/2014/main" id="{8EBB833E-E2A1-43D0-9787-60DE47EDA6BD}"/>
              </a:ext>
            </a:extLst>
          </p:cNvPr>
          <p:cNvSpPr/>
          <p:nvPr/>
        </p:nvSpPr>
        <p:spPr>
          <a:xfrm>
            <a:off x="938463" y="2141621"/>
            <a:ext cx="2422358" cy="6416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a:solidFill>
                  <a:schemeClr val="accent2">
                    <a:lumMod val="50000"/>
                  </a:schemeClr>
                </a:solidFill>
              </a:rPr>
              <a:t>COVID INFO</a:t>
            </a:r>
          </a:p>
        </p:txBody>
      </p:sp>
      <p:sp>
        <p:nvSpPr>
          <p:cNvPr id="14" name="Rectangle 13">
            <a:extLst>
              <a:ext uri="{FF2B5EF4-FFF2-40B4-BE49-F238E27FC236}">
                <a16:creationId xmlns:a16="http://schemas.microsoft.com/office/drawing/2014/main" id="{C23446FD-44D4-4A4C-BE94-30C8493DB045}"/>
              </a:ext>
            </a:extLst>
          </p:cNvPr>
          <p:cNvSpPr/>
          <p:nvPr/>
        </p:nvSpPr>
        <p:spPr>
          <a:xfrm>
            <a:off x="5069305" y="2141621"/>
            <a:ext cx="2053390" cy="6416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solidFill>
                  <a:schemeClr val="accent2">
                    <a:lumMod val="50000"/>
                  </a:schemeClr>
                </a:solidFill>
              </a:rPr>
              <a:t>HEALTH RECORD</a:t>
            </a:r>
          </a:p>
        </p:txBody>
      </p:sp>
      <p:sp>
        <p:nvSpPr>
          <p:cNvPr id="15" name="Rectangle 14">
            <a:extLst>
              <a:ext uri="{FF2B5EF4-FFF2-40B4-BE49-F238E27FC236}">
                <a16:creationId xmlns:a16="http://schemas.microsoft.com/office/drawing/2014/main" id="{788F5CBB-E7E7-4B14-B874-A23210D43333}"/>
              </a:ext>
            </a:extLst>
          </p:cNvPr>
          <p:cNvSpPr/>
          <p:nvPr/>
        </p:nvSpPr>
        <p:spPr>
          <a:xfrm>
            <a:off x="8999631" y="2141620"/>
            <a:ext cx="2253906" cy="6416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a:solidFill>
                  <a:schemeClr val="accent2">
                    <a:lumMod val="50000"/>
                  </a:schemeClr>
                </a:solidFill>
              </a:rPr>
              <a:t>VACCINE INFO</a:t>
            </a:r>
          </a:p>
        </p:txBody>
      </p:sp>
      <p:sp>
        <p:nvSpPr>
          <p:cNvPr id="16" name="Rectangle: Rounded Corners 15">
            <a:extLst>
              <a:ext uri="{FF2B5EF4-FFF2-40B4-BE49-F238E27FC236}">
                <a16:creationId xmlns:a16="http://schemas.microsoft.com/office/drawing/2014/main" id="{6AF49516-749A-4871-B3B9-3F994B074F95}"/>
              </a:ext>
            </a:extLst>
          </p:cNvPr>
          <p:cNvSpPr/>
          <p:nvPr/>
        </p:nvSpPr>
        <p:spPr>
          <a:xfrm>
            <a:off x="609599" y="3581400"/>
            <a:ext cx="3705717" cy="2883568"/>
          </a:xfrm>
          <a:prstGeom prst="roundRect">
            <a:avLst>
              <a:gd name="adj" fmla="val 18892"/>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0" indent="-342900">
              <a:buFont typeface="+mj-lt"/>
              <a:buAutoNum type="arabicPeriod"/>
            </a:pPr>
            <a:r>
              <a:rPr lang="en-US" sz="2400" dirty="0">
                <a:solidFill>
                  <a:schemeClr val="accent2">
                    <a:lumMod val="50000"/>
                  </a:schemeClr>
                </a:solidFill>
              </a:rPr>
              <a:t>About covid</a:t>
            </a:r>
          </a:p>
          <a:p>
            <a:pPr marL="342900" lvl="0" indent="-342900">
              <a:buFont typeface="+mj-lt"/>
              <a:buAutoNum type="arabicPeriod"/>
            </a:pPr>
            <a:r>
              <a:rPr lang="en-US" sz="2400" dirty="0">
                <a:solidFill>
                  <a:schemeClr val="accent2">
                    <a:lumMod val="50000"/>
                  </a:schemeClr>
                </a:solidFill>
              </a:rPr>
              <a:t>Symptoms and precautions </a:t>
            </a:r>
          </a:p>
          <a:p>
            <a:pPr marL="342900" lvl="0" indent="-342900">
              <a:buFont typeface="+mj-lt"/>
              <a:buAutoNum type="arabicPeriod"/>
            </a:pPr>
            <a:r>
              <a:rPr lang="en-US" sz="2400" dirty="0">
                <a:solidFill>
                  <a:schemeClr val="accent2">
                    <a:lumMod val="50000"/>
                  </a:schemeClr>
                </a:solidFill>
              </a:rPr>
              <a:t>Current Risk Rate</a:t>
            </a:r>
          </a:p>
          <a:p>
            <a:pPr marL="342900" lvl="0" indent="-342900">
              <a:buFont typeface="+mj-lt"/>
              <a:buAutoNum type="arabicPeriod"/>
            </a:pPr>
            <a:r>
              <a:rPr lang="en-US" sz="2400" dirty="0">
                <a:solidFill>
                  <a:schemeClr val="accent2">
                    <a:lumMod val="50000"/>
                  </a:schemeClr>
                </a:solidFill>
              </a:rPr>
              <a:t>What to do if you are sick</a:t>
            </a:r>
          </a:p>
          <a:p>
            <a:pPr marL="342900" indent="-342900">
              <a:buFont typeface="+mj-lt"/>
              <a:buAutoNum type="arabicPeriod"/>
            </a:pPr>
            <a:r>
              <a:rPr lang="en-US" sz="2400" dirty="0">
                <a:solidFill>
                  <a:schemeClr val="accent2">
                    <a:lumMod val="50000"/>
                  </a:schemeClr>
                </a:solidFill>
              </a:rPr>
              <a:t>Mental Care</a:t>
            </a:r>
          </a:p>
        </p:txBody>
      </p:sp>
      <p:sp>
        <p:nvSpPr>
          <p:cNvPr id="17" name="Rectangle: Rounded Corners 16">
            <a:extLst>
              <a:ext uri="{FF2B5EF4-FFF2-40B4-BE49-F238E27FC236}">
                <a16:creationId xmlns:a16="http://schemas.microsoft.com/office/drawing/2014/main" id="{49AE54D6-A72A-4958-8710-B3F9778561E5}"/>
              </a:ext>
            </a:extLst>
          </p:cNvPr>
          <p:cNvSpPr/>
          <p:nvPr/>
        </p:nvSpPr>
        <p:spPr>
          <a:xfrm>
            <a:off x="4948989" y="3747837"/>
            <a:ext cx="2294022" cy="78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solidFill>
                  <a:schemeClr val="accent2">
                    <a:lumMod val="50000"/>
                  </a:schemeClr>
                </a:solidFill>
              </a:rPr>
              <a:t>Add/update</a:t>
            </a:r>
          </a:p>
        </p:txBody>
      </p:sp>
      <p:sp>
        <p:nvSpPr>
          <p:cNvPr id="18" name="Rectangle: Rounded Corners 17">
            <a:extLst>
              <a:ext uri="{FF2B5EF4-FFF2-40B4-BE49-F238E27FC236}">
                <a16:creationId xmlns:a16="http://schemas.microsoft.com/office/drawing/2014/main" id="{7D86A861-805F-4D97-8ED3-0D3DC14BB760}"/>
              </a:ext>
            </a:extLst>
          </p:cNvPr>
          <p:cNvSpPr/>
          <p:nvPr/>
        </p:nvSpPr>
        <p:spPr>
          <a:xfrm>
            <a:off x="8373979" y="3581400"/>
            <a:ext cx="3577389" cy="295976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0" indent="-342900">
              <a:buFont typeface="+mj-lt"/>
              <a:buAutoNum type="arabicPeriod"/>
            </a:pPr>
            <a:r>
              <a:rPr lang="en-US" sz="2400" dirty="0">
                <a:solidFill>
                  <a:schemeClr val="accent2">
                    <a:lumMod val="50000"/>
                  </a:schemeClr>
                </a:solidFill>
              </a:rPr>
              <a:t>Vaccine variants </a:t>
            </a:r>
          </a:p>
          <a:p>
            <a:pPr marL="342900" lvl="0" indent="-342900">
              <a:buFont typeface="+mj-lt"/>
              <a:buAutoNum type="arabicPeriod"/>
            </a:pPr>
            <a:r>
              <a:rPr lang="en-US" sz="2400" dirty="0">
                <a:solidFill>
                  <a:schemeClr val="accent2">
                    <a:lumMod val="50000"/>
                  </a:schemeClr>
                </a:solidFill>
              </a:rPr>
              <a:t>Precautions to consider </a:t>
            </a:r>
          </a:p>
          <a:p>
            <a:pPr marL="342900" lvl="0" indent="-342900">
              <a:buFont typeface="+mj-lt"/>
              <a:buAutoNum type="arabicPeriod"/>
            </a:pPr>
            <a:r>
              <a:rPr lang="en-US" sz="2400" dirty="0">
                <a:solidFill>
                  <a:schemeClr val="accent2">
                    <a:lumMod val="50000"/>
                  </a:schemeClr>
                </a:solidFill>
              </a:rPr>
              <a:t>Current Vaccination Rate</a:t>
            </a:r>
          </a:p>
          <a:p>
            <a:pPr marL="342900" lvl="0" indent="-342900">
              <a:buFont typeface="+mj-lt"/>
              <a:buAutoNum type="arabicPeriod"/>
            </a:pPr>
            <a:r>
              <a:rPr lang="en-US" sz="2400" dirty="0">
                <a:solidFill>
                  <a:schemeClr val="accent2">
                    <a:lumMod val="50000"/>
                  </a:schemeClr>
                </a:solidFill>
              </a:rPr>
              <a:t>Personal Vaccine information </a:t>
            </a:r>
          </a:p>
          <a:p>
            <a:pPr marL="342900" lvl="0" indent="-342900">
              <a:buFont typeface="+mj-lt"/>
              <a:buAutoNum type="arabicPeriod"/>
            </a:pPr>
            <a:r>
              <a:rPr lang="en-US" sz="2400" dirty="0">
                <a:solidFill>
                  <a:schemeClr val="accent2">
                    <a:lumMod val="50000"/>
                  </a:schemeClr>
                </a:solidFill>
              </a:rPr>
              <a:t>After vaccination</a:t>
            </a:r>
          </a:p>
        </p:txBody>
      </p:sp>
      <p:cxnSp>
        <p:nvCxnSpPr>
          <p:cNvPr id="22" name="Straight Arrow Connector 21">
            <a:extLst>
              <a:ext uri="{FF2B5EF4-FFF2-40B4-BE49-F238E27FC236}">
                <a16:creationId xmlns:a16="http://schemas.microsoft.com/office/drawing/2014/main" id="{21C84E95-DF8A-45DF-A956-0BC4C3A027C6}"/>
              </a:ext>
            </a:extLst>
          </p:cNvPr>
          <p:cNvCxnSpPr>
            <a:stCxn id="9" idx="2"/>
            <a:endCxn id="14" idx="0"/>
          </p:cNvCxnSpPr>
          <p:nvPr/>
        </p:nvCxnSpPr>
        <p:spPr>
          <a:xfrm>
            <a:off x="6071937" y="1331495"/>
            <a:ext cx="24063" cy="810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1C9C7765-616E-4EA3-8924-5E7BFDBD6B82}"/>
              </a:ext>
            </a:extLst>
          </p:cNvPr>
          <p:cNvCxnSpPr>
            <a:cxnSpLocks/>
            <a:stCxn id="9" idx="3"/>
            <a:endCxn id="15" idx="0"/>
          </p:cNvCxnSpPr>
          <p:nvPr/>
        </p:nvCxnSpPr>
        <p:spPr>
          <a:xfrm>
            <a:off x="8373979" y="938464"/>
            <a:ext cx="1752605" cy="1203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930AA21-100A-4B0B-BCAD-5B7048C3F943}"/>
              </a:ext>
            </a:extLst>
          </p:cNvPr>
          <p:cNvCxnSpPr>
            <a:cxnSpLocks/>
            <a:stCxn id="9" idx="1"/>
            <a:endCxn id="13" idx="0"/>
          </p:cNvCxnSpPr>
          <p:nvPr/>
        </p:nvCxnSpPr>
        <p:spPr>
          <a:xfrm rot="10800000" flipV="1">
            <a:off x="2149643" y="938463"/>
            <a:ext cx="1620253" cy="1203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B48F6F0-D139-4F32-A500-0FA1E079C874}"/>
              </a:ext>
            </a:extLst>
          </p:cNvPr>
          <p:cNvCxnSpPr>
            <a:cxnSpLocks/>
            <a:stCxn id="13" idx="2"/>
          </p:cNvCxnSpPr>
          <p:nvPr/>
        </p:nvCxnSpPr>
        <p:spPr>
          <a:xfrm>
            <a:off x="2149642" y="2783305"/>
            <a:ext cx="0" cy="79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097FE44-7AEE-454E-B3DB-4BD8F7E63A5F}"/>
              </a:ext>
            </a:extLst>
          </p:cNvPr>
          <p:cNvCxnSpPr>
            <a:stCxn id="14" idx="2"/>
            <a:endCxn id="17" idx="0"/>
          </p:cNvCxnSpPr>
          <p:nvPr/>
        </p:nvCxnSpPr>
        <p:spPr>
          <a:xfrm>
            <a:off x="6096000" y="2783305"/>
            <a:ext cx="0" cy="964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C43544-5866-4A43-84C4-16D3C6943BA3}"/>
              </a:ext>
            </a:extLst>
          </p:cNvPr>
          <p:cNvCxnSpPr>
            <a:cxnSpLocks/>
            <a:stCxn id="15" idx="2"/>
            <a:endCxn id="18" idx="0"/>
          </p:cNvCxnSpPr>
          <p:nvPr/>
        </p:nvCxnSpPr>
        <p:spPr>
          <a:xfrm>
            <a:off x="10126584" y="2783305"/>
            <a:ext cx="36090" cy="79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98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FE51A-0E4B-4463-B530-BCFDEEE5573C}"/>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USER HOME PAGE</a:t>
            </a:r>
          </a:p>
        </p:txBody>
      </p:sp>
      <p:sp>
        <p:nvSpPr>
          <p:cNvPr id="3" name="Content Placeholder 2">
            <a:extLst>
              <a:ext uri="{FF2B5EF4-FFF2-40B4-BE49-F238E27FC236}">
                <a16:creationId xmlns:a16="http://schemas.microsoft.com/office/drawing/2014/main" id="{C1B09249-7A8A-4C61-AF36-ED9B06DB5774}"/>
              </a:ext>
            </a:extLst>
          </p:cNvPr>
          <p:cNvSpPr>
            <a:spLocks noGrp="1"/>
          </p:cNvSpPr>
          <p:nvPr>
            <p:ph idx="1"/>
          </p:nvPr>
        </p:nvSpPr>
        <p:spPr>
          <a:xfrm>
            <a:off x="459350" y="1885278"/>
            <a:ext cx="11427850" cy="4678183"/>
          </a:xfrm>
        </p:spPr>
        <p:txBody>
          <a:bodyPr anchor="ctr">
            <a:normAutofit/>
          </a:bodyPr>
          <a:lstStyle/>
          <a:p>
            <a:pPr marL="0" indent="0">
              <a:buNone/>
            </a:pPr>
            <a:r>
              <a:rPr lang="en-US" sz="2600" dirty="0"/>
              <a:t>This page is the front home page which appears to the user after login. </a:t>
            </a:r>
          </a:p>
          <a:p>
            <a:pPr marL="0" indent="0">
              <a:buNone/>
            </a:pPr>
            <a:r>
              <a:rPr lang="en-US" sz="2600" dirty="0"/>
              <a:t>This page contains 3 main subpages:</a:t>
            </a:r>
          </a:p>
          <a:p>
            <a:pPr marL="514350" lvl="0" indent="-514350">
              <a:buFont typeface="+mj-lt"/>
              <a:buAutoNum type="arabicPeriod"/>
            </a:pPr>
            <a:r>
              <a:rPr lang="en-US" sz="2600" b="1" u="sng" dirty="0"/>
              <a:t>COVID Information: </a:t>
            </a:r>
            <a:r>
              <a:rPr lang="en-US" sz="2600" dirty="0"/>
              <a:t>This page gives the information about how the virus has affected the world in the corresponding pages shown in the previous slide. </a:t>
            </a:r>
          </a:p>
          <a:p>
            <a:pPr marL="514350" lvl="0" indent="-514350">
              <a:buFont typeface="+mj-lt"/>
              <a:buAutoNum type="arabicPeriod"/>
            </a:pPr>
            <a:r>
              <a:rPr lang="en-US" sz="2600" b="1" u="sng" dirty="0"/>
              <a:t>Health record page: </a:t>
            </a:r>
            <a:r>
              <a:rPr lang="en-US" sz="2600" dirty="0"/>
              <a:t>This page takes the information about every user, i.e., their health status, details about the symptoms and personal data. This information is studied and analyzed to know about the user and help them with the information about the vaccine.</a:t>
            </a:r>
          </a:p>
          <a:p>
            <a:pPr marL="514350" lvl="0" indent="-514350">
              <a:buFont typeface="+mj-lt"/>
              <a:buAutoNum type="arabicPeriod"/>
            </a:pPr>
            <a:r>
              <a:rPr lang="en-US" sz="2600" b="1" u="sng" dirty="0"/>
              <a:t>Vaccination information</a:t>
            </a:r>
            <a:r>
              <a:rPr lang="en-US" sz="2600" dirty="0"/>
              <a:t>: This page will be having required information about vaccines in corresponding pages.</a:t>
            </a:r>
            <a:br>
              <a:rPr lang="en-US" sz="2600" dirty="0"/>
            </a:br>
            <a:r>
              <a:rPr lang="en-US" sz="2600" dirty="0"/>
              <a:t>User can navigate to vaccine Info pages as shown in the previous slide.</a:t>
            </a:r>
          </a:p>
          <a:p>
            <a:endParaRPr lang="en-US" sz="2000" dirty="0"/>
          </a:p>
        </p:txBody>
      </p:sp>
    </p:spTree>
    <p:extLst>
      <p:ext uri="{BB962C8B-B14F-4D97-AF65-F5344CB8AC3E}">
        <p14:creationId xmlns:p14="http://schemas.microsoft.com/office/powerpoint/2010/main" val="117509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F0F98-10D7-4BD0-A270-19C0D4488A00}"/>
              </a:ext>
            </a:extLst>
          </p:cNvPr>
          <p:cNvSpPr>
            <a:spLocks noGrp="1"/>
          </p:cNvSpPr>
          <p:nvPr>
            <p:ph type="title"/>
          </p:nvPr>
        </p:nvSpPr>
        <p:spPr>
          <a:xfrm>
            <a:off x="1271588" y="662400"/>
            <a:ext cx="10055721" cy="1325563"/>
          </a:xfrm>
        </p:spPr>
        <p:txBody>
          <a:bodyPr anchor="t">
            <a:normAutofit/>
          </a:bodyPr>
          <a:lstStyle/>
          <a:p>
            <a:r>
              <a:rPr lang="en-US" b="1" dirty="0"/>
              <a:t>PERSONAL VACCINATION PAGE</a:t>
            </a: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387D8EE3-6727-4872-89A7-0372F511A4AF}"/>
              </a:ext>
            </a:extLst>
          </p:cNvPr>
          <p:cNvSpPr>
            <a:spLocks noGrp="1"/>
          </p:cNvSpPr>
          <p:nvPr>
            <p:ph idx="1"/>
          </p:nvPr>
        </p:nvSpPr>
        <p:spPr>
          <a:xfrm>
            <a:off x="1251678" y="1748589"/>
            <a:ext cx="10089112" cy="4447011"/>
          </a:xfrm>
        </p:spPr>
        <p:txBody>
          <a:bodyPr>
            <a:normAutofit lnSpcReduction="10000"/>
          </a:bodyPr>
          <a:lstStyle/>
          <a:p>
            <a:r>
              <a:rPr lang="en-US" sz="3000" dirty="0">
                <a:solidFill>
                  <a:schemeClr val="tx1">
                    <a:alpha val="60000"/>
                  </a:schemeClr>
                </a:solidFill>
                <a:effectLst>
                  <a:outerShdw blurRad="38100" dist="38100" dir="2700000" algn="tl">
                    <a:srgbClr val="000000">
                      <a:alpha val="43137"/>
                    </a:srgbClr>
                  </a:outerShdw>
                </a:effectLst>
              </a:rPr>
              <a:t>The page personal vaccination gives the output of the risk rate of the vaccine based on the health record input data that will be given in the user. The data of health record is used to determine factors like risk and effects.</a:t>
            </a:r>
          </a:p>
          <a:p>
            <a:r>
              <a:rPr lang="en-US" sz="3000" dirty="0">
                <a:solidFill>
                  <a:schemeClr val="tx1">
                    <a:alpha val="60000"/>
                  </a:schemeClr>
                </a:solidFill>
                <a:effectLst>
                  <a:outerShdw blurRad="38100" dist="38100" dir="2700000" algn="tl">
                    <a:srgbClr val="000000">
                      <a:alpha val="43137"/>
                    </a:srgbClr>
                  </a:outerShdw>
                </a:effectLst>
              </a:rPr>
              <a:t> Vaccination risk levels will be divided in to 3 categories:</a:t>
            </a:r>
          </a:p>
          <a:p>
            <a:pPr lvl="1"/>
            <a:r>
              <a:rPr lang="en-US" sz="3000" dirty="0">
                <a:solidFill>
                  <a:schemeClr val="tx1">
                    <a:alpha val="60000"/>
                  </a:schemeClr>
                </a:solidFill>
                <a:effectLst>
                  <a:outerShdw blurRad="38100" dist="38100" dir="2700000" algn="tl">
                    <a:srgbClr val="000000">
                      <a:alpha val="43137"/>
                    </a:srgbClr>
                  </a:outerShdw>
                </a:effectLst>
              </a:rPr>
              <a:t>Normal </a:t>
            </a:r>
          </a:p>
          <a:p>
            <a:pPr lvl="1"/>
            <a:r>
              <a:rPr lang="en-US" sz="3000" dirty="0">
                <a:solidFill>
                  <a:schemeClr val="tx1">
                    <a:alpha val="60000"/>
                  </a:schemeClr>
                </a:solidFill>
                <a:effectLst>
                  <a:outerShdw blurRad="38100" dist="38100" dir="2700000" algn="tl">
                    <a:srgbClr val="000000">
                      <a:alpha val="43137"/>
                    </a:srgbClr>
                  </a:outerShdw>
                </a:effectLst>
              </a:rPr>
              <a:t>Moderate</a:t>
            </a:r>
          </a:p>
          <a:p>
            <a:pPr lvl="1"/>
            <a:r>
              <a:rPr lang="en-US" sz="3000" dirty="0">
                <a:solidFill>
                  <a:schemeClr val="tx1">
                    <a:alpha val="60000"/>
                  </a:schemeClr>
                </a:solidFill>
                <a:effectLst>
                  <a:outerShdw blurRad="38100" dist="38100" dir="2700000" algn="tl">
                    <a:srgbClr val="000000">
                      <a:alpha val="43137"/>
                    </a:srgbClr>
                  </a:outerShdw>
                </a:effectLst>
              </a:rPr>
              <a:t>High</a:t>
            </a:r>
          </a:p>
          <a:p>
            <a:r>
              <a:rPr lang="en-US" sz="3000" dirty="0">
                <a:solidFill>
                  <a:schemeClr val="tx1">
                    <a:alpha val="60000"/>
                  </a:schemeClr>
                </a:solidFill>
                <a:effectLst>
                  <a:outerShdw blurRad="38100" dist="38100" dir="2700000" algn="tl">
                    <a:srgbClr val="000000">
                      <a:alpha val="43137"/>
                    </a:srgbClr>
                  </a:outerShdw>
                </a:effectLst>
              </a:rPr>
              <a:t> Validations will be done with each case and users will get to know if they are eligible for vaccine or not. </a:t>
            </a:r>
          </a:p>
          <a:p>
            <a:endParaRPr lang="en-US" sz="2000" dirty="0">
              <a:solidFill>
                <a:schemeClr val="tx1">
                  <a:alpha val="60000"/>
                </a:schemeClr>
              </a:solidFill>
            </a:endParaRPr>
          </a:p>
        </p:txBody>
      </p:sp>
    </p:spTree>
    <p:extLst>
      <p:ext uri="{BB962C8B-B14F-4D97-AF65-F5344CB8AC3E}">
        <p14:creationId xmlns:p14="http://schemas.microsoft.com/office/powerpoint/2010/main" val="256799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 name="Rectangle 13">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15">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17">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07" name="Oval 19">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DBDA95-B481-4A84-9C4C-D64A09E88045}"/>
              </a:ext>
            </a:extLst>
          </p:cNvPr>
          <p:cNvSpPr>
            <a:spLocks noGrp="1"/>
          </p:cNvSpPr>
          <p:nvPr>
            <p:ph type="title"/>
          </p:nvPr>
        </p:nvSpPr>
        <p:spPr>
          <a:xfrm>
            <a:off x="3971898" y="2113855"/>
            <a:ext cx="4391379" cy="2518358"/>
          </a:xfrm>
        </p:spPr>
        <p:txBody>
          <a:bodyPr vert="horz" lIns="91440" tIns="45720" rIns="91440" bIns="45720" rtlCol="0" anchor="b">
            <a:normAutofit fontScale="90000"/>
          </a:bodyPr>
          <a:lstStyle/>
          <a:p>
            <a:pPr algn="ctr"/>
            <a:r>
              <a:rPr lang="en-US" sz="5400" b="1" kern="1200" dirty="0">
                <a:solidFill>
                  <a:schemeClr val="bg1"/>
                </a:solidFill>
                <a:latin typeface="+mj-lt"/>
                <a:ea typeface="+mj-ea"/>
                <a:cs typeface="+mj-cs"/>
              </a:rPr>
              <a:t>A </a:t>
            </a:r>
            <a:r>
              <a:rPr lang="en-US" sz="5400" b="1" dirty="0">
                <a:solidFill>
                  <a:schemeClr val="bg1"/>
                </a:solidFill>
              </a:rPr>
              <a:t>Q</a:t>
            </a:r>
            <a:r>
              <a:rPr lang="en-US" sz="5400" b="1" kern="1200" dirty="0">
                <a:solidFill>
                  <a:schemeClr val="bg1"/>
                </a:solidFill>
                <a:latin typeface="+mj-lt"/>
                <a:ea typeface="+mj-ea"/>
                <a:cs typeface="+mj-cs"/>
              </a:rPr>
              <a:t>UICK WORKING DEMO OF OUR PROJECT</a:t>
            </a:r>
          </a:p>
        </p:txBody>
      </p:sp>
      <p:sp>
        <p:nvSpPr>
          <p:cNvPr id="208"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9"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1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7" name="Freeform: Shape 26">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1" name="Freeform: Shape 27">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12" name="Oval 29">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3" name="Oval 31">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4"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15" name="Freeform: Shape 34">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16" name="Freeform: Shape 35">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7" name="Freeform: Shape 36">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18" name="Freeform: Shape 37">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19" name="Freeform: Shape 38">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77089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168138-08F6-45AB-B53B-8E4C100E98A9}"/>
              </a:ext>
            </a:extLst>
          </p:cNvPr>
          <p:cNvSpPr>
            <a:spLocks noGrp="1"/>
          </p:cNvSpPr>
          <p:nvPr>
            <p:ph type="title"/>
          </p:nvPr>
        </p:nvSpPr>
        <p:spPr>
          <a:xfrm>
            <a:off x="2951747" y="365760"/>
            <a:ext cx="6529137" cy="1414914"/>
          </a:xfrm>
        </p:spPr>
        <p:txBody>
          <a:bodyPr anchor="ctr">
            <a:normAutofit/>
          </a:bodyPr>
          <a:lstStyle/>
          <a:p>
            <a:pPr algn="ctr"/>
            <a:r>
              <a:rPr lang="en-US" b="1" dirty="0">
                <a:solidFill>
                  <a:schemeClr val="accent2">
                    <a:lumMod val="40000"/>
                    <a:lumOff val="60000"/>
                  </a:schemeClr>
                </a:solidFill>
              </a:rPr>
              <a:t>PROBLEMS WE FACED DURING THE PROJECT</a:t>
            </a:r>
          </a:p>
        </p:txBody>
      </p:sp>
      <p:sp>
        <p:nvSpPr>
          <p:cNvPr id="3" name="Content Placeholder 2">
            <a:extLst>
              <a:ext uri="{FF2B5EF4-FFF2-40B4-BE49-F238E27FC236}">
                <a16:creationId xmlns:a16="http://schemas.microsoft.com/office/drawing/2014/main" id="{AEA871F2-3E43-4C45-827A-83213E9B6698}"/>
              </a:ext>
            </a:extLst>
          </p:cNvPr>
          <p:cNvSpPr>
            <a:spLocks noGrp="1"/>
          </p:cNvSpPr>
          <p:nvPr>
            <p:ph idx="1"/>
          </p:nvPr>
        </p:nvSpPr>
        <p:spPr>
          <a:xfrm>
            <a:off x="1668379" y="1956816"/>
            <a:ext cx="9144000" cy="4024884"/>
          </a:xfrm>
        </p:spPr>
        <p:txBody>
          <a:bodyPr anchor="t">
            <a:normAutofit/>
          </a:bodyPr>
          <a:lstStyle/>
          <a:p>
            <a:r>
              <a:rPr lang="en-US" sz="3200" dirty="0"/>
              <a:t>Collaborating with team members; we did face both technical and non-technical issues.</a:t>
            </a:r>
          </a:p>
          <a:p>
            <a:r>
              <a:rPr lang="en-US" sz="3200" dirty="0"/>
              <a:t>Maintaining application routing module.</a:t>
            </a:r>
          </a:p>
          <a:p>
            <a:r>
              <a:rPr lang="en-US" sz="3200" dirty="0"/>
              <a:t>Handling API response in user controller</a:t>
            </a:r>
          </a:p>
          <a:p>
            <a:r>
              <a:rPr lang="en-US" sz="3200" dirty="0"/>
              <a:t>Tried learning and implementing java token provider was a task</a:t>
            </a:r>
          </a:p>
          <a:p>
            <a:r>
              <a:rPr lang="en-US" sz="3200" dirty="0"/>
              <a:t>Using JWT tokens for the user authorization.  </a:t>
            </a:r>
          </a:p>
        </p:txBody>
      </p:sp>
    </p:spTree>
    <p:extLst>
      <p:ext uri="{BB962C8B-B14F-4D97-AF65-F5344CB8AC3E}">
        <p14:creationId xmlns:p14="http://schemas.microsoft.com/office/powerpoint/2010/main" val="272866356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575DE-7E29-4626-AEFB-68EE82478CF5}"/>
              </a:ext>
            </a:extLst>
          </p:cNvPr>
          <p:cNvSpPr>
            <a:spLocks noGrp="1"/>
          </p:cNvSpPr>
          <p:nvPr>
            <p:ph type="title"/>
          </p:nvPr>
        </p:nvSpPr>
        <p:spPr>
          <a:xfrm>
            <a:off x="1523984" y="1054121"/>
            <a:ext cx="9465131" cy="1184111"/>
          </a:xfrm>
        </p:spPr>
        <p:txBody>
          <a:bodyPr>
            <a:normAutofit fontScale="90000"/>
          </a:bodyPr>
          <a:lstStyle/>
          <a:p>
            <a:r>
              <a:rPr lang="en-US" b="1" dirty="0"/>
              <a:t>FUTURE UPGRADATION IN THE APPLICATION </a:t>
            </a:r>
          </a:p>
        </p:txBody>
      </p:sp>
      <p:sp>
        <p:nvSpPr>
          <p:cNvPr id="3" name="Content Placeholder 2">
            <a:extLst>
              <a:ext uri="{FF2B5EF4-FFF2-40B4-BE49-F238E27FC236}">
                <a16:creationId xmlns:a16="http://schemas.microsoft.com/office/drawing/2014/main" id="{138C384B-2AC5-4F1F-924C-B4458895701E}"/>
              </a:ext>
            </a:extLst>
          </p:cNvPr>
          <p:cNvSpPr>
            <a:spLocks noGrp="1"/>
          </p:cNvSpPr>
          <p:nvPr>
            <p:ph idx="1"/>
          </p:nvPr>
        </p:nvSpPr>
        <p:spPr>
          <a:xfrm>
            <a:off x="1524000" y="2152651"/>
            <a:ext cx="9465564" cy="3647418"/>
          </a:xfrm>
        </p:spPr>
        <p:txBody>
          <a:bodyPr>
            <a:normAutofit fontScale="92500"/>
          </a:bodyPr>
          <a:lstStyle/>
          <a:p>
            <a:pPr marL="0" indent="0">
              <a:buNone/>
            </a:pPr>
            <a:r>
              <a:rPr lang="en-US" sz="3200" dirty="0"/>
              <a:t>Our application has been completed and is user friendly so far, but we might improve and upgrade it by making some more further improvising. Few are mentioned below:</a:t>
            </a:r>
          </a:p>
          <a:p>
            <a:pPr lvl="1"/>
            <a:r>
              <a:rPr lang="en-US" sz="3200" dirty="0"/>
              <a:t>Improve the health record and personal info pages– make it more precise and clearer.</a:t>
            </a:r>
          </a:p>
          <a:p>
            <a:pPr lvl="1"/>
            <a:r>
              <a:rPr lang="en-US" sz="3200" dirty="0"/>
              <a:t>Improvise the output and make it more user friendly. </a:t>
            </a:r>
          </a:p>
          <a:p>
            <a:pPr lvl="1"/>
            <a:r>
              <a:rPr lang="en-US" sz="3200" dirty="0"/>
              <a:t>Recording vaccination dose dates and linking with digital passports. </a:t>
            </a:r>
          </a:p>
          <a:p>
            <a:pPr lvl="1"/>
            <a:endParaRPr lang="en-US" dirty="0"/>
          </a:p>
        </p:txBody>
      </p:sp>
    </p:spTree>
    <p:extLst>
      <p:ext uri="{BB962C8B-B14F-4D97-AF65-F5344CB8AC3E}">
        <p14:creationId xmlns:p14="http://schemas.microsoft.com/office/powerpoint/2010/main" val="274736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1" name="Freeform: Shape 10">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3" name="Freeform: Shape 12">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Freeform: Shape 1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Rectangle 16">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2040CC-FEA2-4DB0-85B8-A732B49AF0CA}"/>
              </a:ext>
            </a:extLst>
          </p:cNvPr>
          <p:cNvSpPr>
            <a:spLocks noGrp="1"/>
          </p:cNvSpPr>
          <p:nvPr>
            <p:ph type="title"/>
          </p:nvPr>
        </p:nvSpPr>
        <p:spPr>
          <a:xfrm>
            <a:off x="2886765" y="1495956"/>
            <a:ext cx="6418471" cy="2692050"/>
          </a:xfrm>
        </p:spPr>
        <p:txBody>
          <a:bodyPr vert="horz" lIns="91440" tIns="45720" rIns="91440" bIns="45720" rtlCol="0" anchor="b">
            <a:normAutofit/>
          </a:bodyPr>
          <a:lstStyle/>
          <a:p>
            <a:pPr algn="ctr"/>
            <a:r>
              <a:rPr lang="en-US" sz="5400" b="1" kern="1200">
                <a:solidFill>
                  <a:schemeClr val="bg1"/>
                </a:solidFill>
                <a:latin typeface="+mj-lt"/>
                <a:ea typeface="+mj-ea"/>
                <a:cs typeface="+mj-cs"/>
              </a:rPr>
              <a:t>Thank you </a:t>
            </a:r>
            <a:r>
              <a:rPr lang="en-US" sz="5400" b="1" kern="1200">
                <a:solidFill>
                  <a:schemeClr val="bg1"/>
                </a:solidFill>
                <a:latin typeface="+mj-lt"/>
                <a:ea typeface="+mj-ea"/>
                <a:cs typeface="+mj-cs"/>
                <a:sym typeface="Wingdings" panose="05000000000000000000" pitchFamily="2" charset="2"/>
              </a:rPr>
              <a:t></a:t>
            </a:r>
            <a:endParaRPr lang="en-US" sz="5400" b="1" kern="1200">
              <a:solidFill>
                <a:schemeClr val="bg1"/>
              </a:solidFill>
              <a:latin typeface="+mj-lt"/>
              <a:ea typeface="+mj-ea"/>
              <a:cs typeface="+mj-cs"/>
            </a:endParaRPr>
          </a:p>
        </p:txBody>
      </p:sp>
      <p:sp>
        <p:nvSpPr>
          <p:cNvPr id="23" name="Freeform: Shape 2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2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7"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9" name="Freeform: Shape 2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31" name="Oval 30">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Oval 3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6" name="Freeform: Shape 35">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88091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492E5-4282-4715-95B9-C83DDD9C0623}"/>
              </a:ext>
            </a:extLst>
          </p:cNvPr>
          <p:cNvSpPr>
            <a:spLocks noGrp="1"/>
          </p:cNvSpPr>
          <p:nvPr>
            <p:ph type="title"/>
          </p:nvPr>
        </p:nvSpPr>
        <p:spPr>
          <a:xfrm>
            <a:off x="838200" y="557189"/>
            <a:ext cx="3374136" cy="5567891"/>
          </a:xfrm>
        </p:spPr>
        <p:txBody>
          <a:bodyPr>
            <a:normAutofit/>
          </a:bodyPr>
          <a:lstStyle/>
          <a:p>
            <a:r>
              <a:rPr lang="en-US" sz="5200" b="1"/>
              <a:t>TEAM GANDORA</a:t>
            </a:r>
          </a:p>
        </p:txBody>
      </p:sp>
      <p:graphicFrame>
        <p:nvGraphicFramePr>
          <p:cNvPr id="21" name="Content Placeholder 2">
            <a:extLst>
              <a:ext uri="{FF2B5EF4-FFF2-40B4-BE49-F238E27FC236}">
                <a16:creationId xmlns:a16="http://schemas.microsoft.com/office/drawing/2014/main" id="{07D17C04-B259-49AC-B34B-8E61D5E5ED92}"/>
              </a:ext>
            </a:extLst>
          </p:cNvPr>
          <p:cNvGraphicFramePr>
            <a:graphicFrameLocks noGrp="1"/>
          </p:cNvGraphicFramePr>
          <p:nvPr>
            <p:ph idx="1"/>
            <p:extLst>
              <p:ext uri="{D42A27DB-BD31-4B8C-83A1-F6EECF244321}">
                <p14:modId xmlns:p14="http://schemas.microsoft.com/office/powerpoint/2010/main" val="329873333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779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06669-ECBF-4FDE-803C-435C9D38B2D8}"/>
              </a:ext>
            </a:extLst>
          </p:cNvPr>
          <p:cNvSpPr>
            <a:spLocks noGrp="1"/>
          </p:cNvSpPr>
          <p:nvPr>
            <p:ph type="title"/>
          </p:nvPr>
        </p:nvSpPr>
        <p:spPr>
          <a:xfrm>
            <a:off x="466722" y="586855"/>
            <a:ext cx="3201366" cy="3387497"/>
          </a:xfrm>
        </p:spPr>
        <p:txBody>
          <a:bodyPr anchor="b">
            <a:normAutofit/>
          </a:bodyPr>
          <a:lstStyle/>
          <a:p>
            <a:pPr algn="r"/>
            <a:r>
              <a:rPr lang="en-US" sz="3600" b="1" dirty="0">
                <a:solidFill>
                  <a:srgbClr val="FFFFFF"/>
                </a:solidFill>
              </a:rPr>
              <a:t>INTRODUCTION</a:t>
            </a:r>
            <a:endParaRPr lang="en-US" sz="3600" dirty="0">
              <a:solidFill>
                <a:srgbClr val="FFFFFF"/>
              </a:solidFill>
            </a:endParaRPr>
          </a:p>
        </p:txBody>
      </p:sp>
      <p:sp>
        <p:nvSpPr>
          <p:cNvPr id="3" name="Content Placeholder 2">
            <a:extLst>
              <a:ext uri="{FF2B5EF4-FFF2-40B4-BE49-F238E27FC236}">
                <a16:creationId xmlns:a16="http://schemas.microsoft.com/office/drawing/2014/main" id="{C28D95FF-FF43-474C-A235-3E2A621B1A5F}"/>
              </a:ext>
            </a:extLst>
          </p:cNvPr>
          <p:cNvSpPr>
            <a:spLocks noGrp="1"/>
          </p:cNvSpPr>
          <p:nvPr>
            <p:ph idx="1"/>
          </p:nvPr>
        </p:nvSpPr>
        <p:spPr>
          <a:xfrm>
            <a:off x="4810259" y="586855"/>
            <a:ext cx="6555347" cy="5608672"/>
          </a:xfrm>
        </p:spPr>
        <p:txBody>
          <a:bodyPr anchor="ctr">
            <a:normAutofit/>
          </a:bodyPr>
          <a:lstStyle/>
          <a:p>
            <a:r>
              <a:rPr lang="en-US" dirty="0"/>
              <a:t>Coronavirus has a huge impact around the world. </a:t>
            </a:r>
          </a:p>
          <a:p>
            <a:r>
              <a:rPr lang="en-US" dirty="0"/>
              <a:t>It has been responsible for over 100 million infections globally, causing around 2.5 million deaths.</a:t>
            </a:r>
          </a:p>
          <a:p>
            <a:r>
              <a:rPr lang="en-US" dirty="0"/>
              <a:t>There are still millions of people who are not aware about the virus also do not know about the vaccine.</a:t>
            </a:r>
          </a:p>
          <a:p>
            <a:r>
              <a:rPr lang="en-US" dirty="0"/>
              <a:t>This vaccination will be an important tool to help stop the pandemic and so is awareness. </a:t>
            </a:r>
            <a:endParaRPr lang="en-US" sz="2000" dirty="0"/>
          </a:p>
        </p:txBody>
      </p:sp>
    </p:spTree>
    <p:extLst>
      <p:ext uri="{BB962C8B-B14F-4D97-AF65-F5344CB8AC3E}">
        <p14:creationId xmlns:p14="http://schemas.microsoft.com/office/powerpoint/2010/main" val="827929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06669-ECBF-4FDE-803C-435C9D38B2D8}"/>
              </a:ext>
            </a:extLst>
          </p:cNvPr>
          <p:cNvSpPr>
            <a:spLocks noGrp="1"/>
          </p:cNvSpPr>
          <p:nvPr>
            <p:ph type="title"/>
          </p:nvPr>
        </p:nvSpPr>
        <p:spPr>
          <a:xfrm>
            <a:off x="466722" y="586855"/>
            <a:ext cx="3201366" cy="3387497"/>
          </a:xfrm>
        </p:spPr>
        <p:txBody>
          <a:bodyPr anchor="b">
            <a:normAutofit/>
          </a:bodyPr>
          <a:lstStyle/>
          <a:p>
            <a:pPr algn="r"/>
            <a:r>
              <a:rPr lang="en-US" sz="3600" b="1" dirty="0">
                <a:solidFill>
                  <a:srgbClr val="FFFFFF"/>
                </a:solidFill>
              </a:rPr>
              <a:t>INTRODUCTION</a:t>
            </a:r>
            <a:endParaRPr lang="en-US" sz="3600" dirty="0">
              <a:solidFill>
                <a:srgbClr val="FFFFFF"/>
              </a:solidFill>
            </a:endParaRPr>
          </a:p>
        </p:txBody>
      </p:sp>
      <p:sp>
        <p:nvSpPr>
          <p:cNvPr id="3" name="Content Placeholder 2">
            <a:extLst>
              <a:ext uri="{FF2B5EF4-FFF2-40B4-BE49-F238E27FC236}">
                <a16:creationId xmlns:a16="http://schemas.microsoft.com/office/drawing/2014/main" id="{C28D95FF-FF43-474C-A235-3E2A621B1A5F}"/>
              </a:ext>
            </a:extLst>
          </p:cNvPr>
          <p:cNvSpPr>
            <a:spLocks noGrp="1"/>
          </p:cNvSpPr>
          <p:nvPr>
            <p:ph idx="1"/>
          </p:nvPr>
        </p:nvSpPr>
        <p:spPr>
          <a:xfrm>
            <a:off x="4810259" y="586855"/>
            <a:ext cx="6555347" cy="5608672"/>
          </a:xfrm>
        </p:spPr>
        <p:txBody>
          <a:bodyPr anchor="ctr">
            <a:normAutofit/>
          </a:bodyPr>
          <a:lstStyle/>
          <a:p>
            <a:r>
              <a:rPr lang="en-US" dirty="0"/>
              <a:t>Vaccination for COVID-19 is voluntary but it is a safer way to help build protection.</a:t>
            </a:r>
          </a:p>
          <a:p>
            <a:r>
              <a:rPr lang="en-US" dirty="0"/>
              <a:t>However, it is advisable to receive the complete schedule of COVID-19 vaccine for protecting one-self against this disease and to limit the spread of this disease to the close contacts including family members, friends, relatives, and co-workers. </a:t>
            </a:r>
            <a:endParaRPr lang="en-US" sz="2000" dirty="0"/>
          </a:p>
        </p:txBody>
      </p:sp>
    </p:spTree>
    <p:extLst>
      <p:ext uri="{BB962C8B-B14F-4D97-AF65-F5344CB8AC3E}">
        <p14:creationId xmlns:p14="http://schemas.microsoft.com/office/powerpoint/2010/main" val="165250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06669-ECBF-4FDE-803C-435C9D38B2D8}"/>
              </a:ext>
            </a:extLst>
          </p:cNvPr>
          <p:cNvSpPr>
            <a:spLocks noGrp="1"/>
          </p:cNvSpPr>
          <p:nvPr>
            <p:ph type="title"/>
          </p:nvPr>
        </p:nvSpPr>
        <p:spPr>
          <a:xfrm>
            <a:off x="1616053" y="967278"/>
            <a:ext cx="8959893" cy="888360"/>
          </a:xfrm>
        </p:spPr>
        <p:txBody>
          <a:bodyPr anchor="b">
            <a:normAutofit/>
          </a:bodyPr>
          <a:lstStyle/>
          <a:p>
            <a:pPr algn="ctr"/>
            <a:r>
              <a:rPr lang="en-US" b="1" dirty="0">
                <a:solidFill>
                  <a:schemeClr val="accent2">
                    <a:lumMod val="75000"/>
                  </a:schemeClr>
                </a:solidFill>
              </a:rPr>
              <a:t>MOTIVE</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C28D95FF-FF43-474C-A235-3E2A621B1A5F}"/>
              </a:ext>
            </a:extLst>
          </p:cNvPr>
          <p:cNvSpPr>
            <a:spLocks noGrp="1"/>
          </p:cNvSpPr>
          <p:nvPr>
            <p:ph idx="1"/>
          </p:nvPr>
        </p:nvSpPr>
        <p:spPr>
          <a:xfrm>
            <a:off x="866274" y="1855638"/>
            <a:ext cx="10459452" cy="4035084"/>
          </a:xfrm>
        </p:spPr>
        <p:txBody>
          <a:bodyPr anchor="t">
            <a:normAutofit lnSpcReduction="10000"/>
          </a:bodyPr>
          <a:lstStyle/>
          <a:p>
            <a:pPr marL="0" indent="0">
              <a:buNone/>
            </a:pPr>
            <a:endParaRPr lang="en-US" sz="2000" dirty="0">
              <a:solidFill>
                <a:schemeClr val="tx1">
                  <a:lumMod val="75000"/>
                  <a:lumOff val="25000"/>
                </a:schemeClr>
              </a:solidFill>
            </a:endParaRPr>
          </a:p>
          <a:p>
            <a:r>
              <a:rPr lang="en-US" dirty="0">
                <a:solidFill>
                  <a:schemeClr val="accent2">
                    <a:lumMod val="75000"/>
                  </a:schemeClr>
                </a:solidFill>
              </a:rPr>
              <a:t>The COVVAC is here to help you protect yourself from the virus and decrease the risk of infecting other people in your community and around the world.</a:t>
            </a:r>
          </a:p>
          <a:p>
            <a:r>
              <a:rPr lang="en-US" dirty="0">
                <a:solidFill>
                  <a:schemeClr val="accent2">
                    <a:lumMod val="75000"/>
                  </a:schemeClr>
                </a:solidFill>
              </a:rPr>
              <a:t>Your safety is a top priority, and there are many reasons to get vaccinated. None of the COVID-19 vaccines contain the live virus that causes COVID-19 so a COVID-19 vaccine cannot make you sick.</a:t>
            </a:r>
          </a:p>
          <a:p>
            <a:r>
              <a:rPr lang="en-US" dirty="0">
                <a:solidFill>
                  <a:schemeClr val="accent2">
                    <a:lumMod val="75000"/>
                  </a:schemeClr>
                </a:solidFill>
              </a:rPr>
              <a:t>The main motive of our website is to help you know if you are eligible to take the vaccine and what is the risk rate of vaccine based on your health record.</a:t>
            </a: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p:txBody>
      </p:sp>
    </p:spTree>
    <p:extLst>
      <p:ext uri="{BB962C8B-B14F-4D97-AF65-F5344CB8AC3E}">
        <p14:creationId xmlns:p14="http://schemas.microsoft.com/office/powerpoint/2010/main" val="149432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793C50-451E-4B1B-A6BB-96E20DF2A8D1}"/>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US" b="1" dirty="0">
                <a:solidFill>
                  <a:srgbClr val="3F3F3F"/>
                </a:solidFill>
              </a:rPr>
              <a:t>TECHNICAL REQUIREMENTS </a:t>
            </a:r>
            <a:endParaRPr lang="en-US" dirty="0">
              <a:solidFill>
                <a:srgbClr val="3F3F3F"/>
              </a:solidFill>
            </a:endParaRPr>
          </a:p>
        </p:txBody>
      </p:sp>
      <p:sp>
        <p:nvSpPr>
          <p:cNvPr id="3" name="Content Placeholder 2">
            <a:extLst>
              <a:ext uri="{FF2B5EF4-FFF2-40B4-BE49-F238E27FC236}">
                <a16:creationId xmlns:a16="http://schemas.microsoft.com/office/drawing/2014/main" id="{7CDD623A-A444-4327-9D76-5DE0BBB624AC}"/>
              </a:ext>
            </a:extLst>
          </p:cNvPr>
          <p:cNvSpPr>
            <a:spLocks noGrp="1"/>
          </p:cNvSpPr>
          <p:nvPr>
            <p:ph sz="half" idx="1"/>
          </p:nvPr>
        </p:nvSpPr>
        <p:spPr>
          <a:xfrm>
            <a:off x="1476915" y="2888250"/>
            <a:ext cx="4297351" cy="2959777"/>
          </a:xfrm>
        </p:spPr>
        <p:txBody>
          <a:bodyPr anchor="t">
            <a:normAutofit fontScale="92500" lnSpcReduction="10000"/>
          </a:bodyPr>
          <a:lstStyle/>
          <a:p>
            <a:pPr marL="0" indent="0">
              <a:buNone/>
            </a:pPr>
            <a:r>
              <a:rPr lang="en-US" b="1" dirty="0"/>
              <a:t>PROGRAMMING LANGUAGES </a:t>
            </a:r>
          </a:p>
          <a:p>
            <a:pPr marL="0" indent="0">
              <a:buNone/>
            </a:pPr>
            <a:endParaRPr lang="en-US" dirty="0"/>
          </a:p>
          <a:p>
            <a:r>
              <a:rPr lang="en-US" dirty="0"/>
              <a:t>HTML, CSS, Bootstrap</a:t>
            </a:r>
          </a:p>
          <a:p>
            <a:r>
              <a:rPr lang="en-US" dirty="0"/>
              <a:t>Java</a:t>
            </a:r>
          </a:p>
          <a:p>
            <a:r>
              <a:rPr lang="en-US" dirty="0"/>
              <a:t>Angular</a:t>
            </a:r>
          </a:p>
          <a:p>
            <a:r>
              <a:rPr lang="en-US" dirty="0"/>
              <a:t>Hibernate</a:t>
            </a:r>
          </a:p>
          <a:p>
            <a:endParaRPr lang="en-US" sz="2000" dirty="0"/>
          </a:p>
        </p:txBody>
      </p:sp>
      <p:cxnSp>
        <p:nvCxnSpPr>
          <p:cNvPr id="21" name="Straight Connector 17">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F19C45D-99AF-4F79-8A90-BCB8BC0B6911}"/>
              </a:ext>
            </a:extLst>
          </p:cNvPr>
          <p:cNvSpPr>
            <a:spLocks noGrp="1"/>
          </p:cNvSpPr>
          <p:nvPr>
            <p:ph sz="half" idx="2"/>
          </p:nvPr>
        </p:nvSpPr>
        <p:spPr>
          <a:xfrm>
            <a:off x="6417731" y="2888250"/>
            <a:ext cx="4292594" cy="2959778"/>
          </a:xfrm>
        </p:spPr>
        <p:txBody>
          <a:bodyPr anchor="t">
            <a:normAutofit fontScale="92500" lnSpcReduction="10000"/>
          </a:bodyPr>
          <a:lstStyle/>
          <a:p>
            <a:pPr marL="0" indent="0">
              <a:buNone/>
            </a:pPr>
            <a:r>
              <a:rPr lang="en-US" sz="2600" b="1" dirty="0"/>
              <a:t>SOFTWARES</a:t>
            </a:r>
          </a:p>
          <a:p>
            <a:pPr marL="0" indent="0">
              <a:buNone/>
            </a:pPr>
            <a:endParaRPr lang="en-US" sz="2600" b="1" dirty="0"/>
          </a:p>
          <a:p>
            <a:r>
              <a:rPr lang="en-US" sz="2600" dirty="0"/>
              <a:t>Spring Tool suite</a:t>
            </a:r>
          </a:p>
          <a:p>
            <a:r>
              <a:rPr lang="en-US" sz="2600" dirty="0"/>
              <a:t>MySQL</a:t>
            </a:r>
          </a:p>
          <a:p>
            <a:r>
              <a:rPr lang="en-US" sz="2600" dirty="0"/>
              <a:t>Java 8/11</a:t>
            </a:r>
          </a:p>
          <a:p>
            <a:r>
              <a:rPr lang="en-US" sz="2600" dirty="0"/>
              <a:t>Postman</a:t>
            </a:r>
          </a:p>
          <a:p>
            <a:r>
              <a:rPr lang="en-US" sz="2600" dirty="0"/>
              <a:t>GIT</a:t>
            </a:r>
          </a:p>
          <a:p>
            <a:endParaRPr lang="en-US" sz="2000" dirty="0"/>
          </a:p>
        </p:txBody>
      </p:sp>
    </p:spTree>
    <p:extLst>
      <p:ext uri="{BB962C8B-B14F-4D97-AF65-F5344CB8AC3E}">
        <p14:creationId xmlns:p14="http://schemas.microsoft.com/office/powerpoint/2010/main" val="238045228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11" name="Rectangle 10">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9DC66FB-8747-46E5-B3A8-2296189EA9ED}"/>
              </a:ext>
            </a:extLst>
          </p:cNvPr>
          <p:cNvSpPr>
            <a:spLocks noGrp="1"/>
          </p:cNvSpPr>
          <p:nvPr>
            <p:ph type="title"/>
          </p:nvPr>
        </p:nvSpPr>
        <p:spPr>
          <a:xfrm>
            <a:off x="685800" y="1676400"/>
            <a:ext cx="3513221" cy="3505200"/>
          </a:xfrm>
        </p:spPr>
        <p:txBody>
          <a:bodyPr anchor="t">
            <a:normAutofit/>
          </a:bodyPr>
          <a:lstStyle/>
          <a:p>
            <a:pPr algn="ctr"/>
            <a:br>
              <a:rPr lang="en-US" sz="4000" b="1" dirty="0"/>
            </a:br>
            <a:r>
              <a:rPr lang="en-US" sz="4000" b="1" dirty="0"/>
              <a:t>REQUIREMENTS OF THE APPLICATION</a:t>
            </a:r>
          </a:p>
        </p:txBody>
      </p:sp>
      <p:sp>
        <p:nvSpPr>
          <p:cNvPr id="3" name="Content Placeholder 2">
            <a:extLst>
              <a:ext uri="{FF2B5EF4-FFF2-40B4-BE49-F238E27FC236}">
                <a16:creationId xmlns:a16="http://schemas.microsoft.com/office/drawing/2014/main" id="{E409D472-C8D2-4AC6-A044-BB4B698A3DC8}"/>
              </a:ext>
            </a:extLst>
          </p:cNvPr>
          <p:cNvSpPr>
            <a:spLocks noGrp="1"/>
          </p:cNvSpPr>
          <p:nvPr>
            <p:ph idx="1"/>
          </p:nvPr>
        </p:nvSpPr>
        <p:spPr>
          <a:xfrm>
            <a:off x="4427621" y="1379621"/>
            <a:ext cx="7078579" cy="4154905"/>
          </a:xfrm>
        </p:spPr>
        <p:txBody>
          <a:bodyPr>
            <a:normAutofit/>
          </a:bodyPr>
          <a:lstStyle/>
          <a:p>
            <a:pPr marL="0" indent="0">
              <a:buNone/>
            </a:pPr>
            <a:r>
              <a:rPr lang="en-US" sz="2400" b="1" u="sng" dirty="0"/>
              <a:t>RESIGERATION: </a:t>
            </a:r>
          </a:p>
          <a:p>
            <a:pPr marL="0" indent="0">
              <a:buNone/>
            </a:pPr>
            <a:r>
              <a:rPr lang="en-US" sz="2400" dirty="0"/>
              <a:t>A user needs to register himself/herself to login into the page. All the details as per requirement must be filled in order to register. </a:t>
            </a:r>
          </a:p>
          <a:p>
            <a:pPr marL="0" indent="0">
              <a:buNone/>
            </a:pPr>
            <a:r>
              <a:rPr lang="en-US" sz="2400" b="1" u="sng" dirty="0"/>
              <a:t>LOGIN: </a:t>
            </a:r>
          </a:p>
          <a:p>
            <a:pPr marL="0" indent="0">
              <a:buNone/>
            </a:pPr>
            <a:r>
              <a:rPr lang="en-US" sz="2400" dirty="0"/>
              <a:t>After the user is a registered member of our page, he/she can login into the web page.</a:t>
            </a:r>
          </a:p>
          <a:p>
            <a:pPr marL="0" indent="0">
              <a:buNone/>
            </a:pPr>
            <a:r>
              <a:rPr lang="en-US" sz="2400" b="1" u="sng" dirty="0"/>
              <a:t>HEALTH RECORD:</a:t>
            </a:r>
          </a:p>
          <a:p>
            <a:pPr marL="0" indent="0">
              <a:buNone/>
            </a:pPr>
            <a:r>
              <a:rPr lang="en-US" sz="2400" dirty="0"/>
              <a:t>After login in to Covvac user must provide health records to get their personal vaccination information</a:t>
            </a:r>
          </a:p>
        </p:txBody>
      </p:sp>
    </p:spTree>
    <p:extLst>
      <p:ext uri="{BB962C8B-B14F-4D97-AF65-F5344CB8AC3E}">
        <p14:creationId xmlns:p14="http://schemas.microsoft.com/office/powerpoint/2010/main" val="220618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alpha val="59000"/>
              </a:schemeClr>
            </a:gs>
            <a:gs pos="89000">
              <a:schemeClr val="accent5">
                <a:lumMod val="20000"/>
                <a:lumOff val="80000"/>
              </a:schemeClr>
            </a:gs>
            <a:gs pos="100000">
              <a:schemeClr val="accent5">
                <a:lumMod val="40000"/>
                <a:lumOff val="60000"/>
                <a:alpha val="62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0030-2048-4B87-A10E-29554A78A490}"/>
              </a:ext>
            </a:extLst>
          </p:cNvPr>
          <p:cNvSpPr>
            <a:spLocks noGrp="1"/>
          </p:cNvSpPr>
          <p:nvPr>
            <p:ph type="title"/>
          </p:nvPr>
        </p:nvSpPr>
        <p:spPr>
          <a:xfrm>
            <a:off x="838200" y="365126"/>
            <a:ext cx="10515600" cy="1166896"/>
          </a:xfrm>
        </p:spPr>
        <p:txBody>
          <a:bodyPr>
            <a:normAutofit/>
          </a:bodyPr>
          <a:lstStyle/>
          <a:p>
            <a:pPr algn="ctr"/>
            <a:r>
              <a:rPr lang="en-US" sz="5400" b="1" dirty="0">
                <a:solidFill>
                  <a:schemeClr val="accent2">
                    <a:lumMod val="75000"/>
                  </a:schemeClr>
                </a:solidFill>
              </a:rPr>
              <a:t>COVVAC PAGES</a:t>
            </a:r>
          </a:p>
        </p:txBody>
      </p:sp>
      <p:sp>
        <p:nvSpPr>
          <p:cNvPr id="4" name="Rectangle 3">
            <a:extLst>
              <a:ext uri="{FF2B5EF4-FFF2-40B4-BE49-F238E27FC236}">
                <a16:creationId xmlns:a16="http://schemas.microsoft.com/office/drawing/2014/main" id="{4BB23A93-A69B-45B3-B654-BA5DB359E1FC}"/>
              </a:ext>
            </a:extLst>
          </p:cNvPr>
          <p:cNvSpPr/>
          <p:nvPr/>
        </p:nvSpPr>
        <p:spPr>
          <a:xfrm>
            <a:off x="4451684" y="1690688"/>
            <a:ext cx="3288632" cy="10204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solidFill>
                  <a:schemeClr val="accent2">
                    <a:lumMod val="50000"/>
                  </a:schemeClr>
                </a:solidFill>
              </a:rPr>
              <a:t>HOME PAGE</a:t>
            </a:r>
          </a:p>
        </p:txBody>
      </p:sp>
      <p:sp>
        <p:nvSpPr>
          <p:cNvPr id="5" name="Rectangle 4">
            <a:extLst>
              <a:ext uri="{FF2B5EF4-FFF2-40B4-BE49-F238E27FC236}">
                <a16:creationId xmlns:a16="http://schemas.microsoft.com/office/drawing/2014/main" id="{B7612B88-CEB0-4075-B38C-E6E05F907813}"/>
              </a:ext>
            </a:extLst>
          </p:cNvPr>
          <p:cNvSpPr/>
          <p:nvPr/>
        </p:nvSpPr>
        <p:spPr>
          <a:xfrm>
            <a:off x="4734426" y="4299284"/>
            <a:ext cx="2723147" cy="10266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solidFill>
                  <a:schemeClr val="accent2">
                    <a:lumMod val="50000"/>
                  </a:schemeClr>
                </a:solidFill>
              </a:rPr>
              <a:t>LOGIN PAGE</a:t>
            </a:r>
          </a:p>
        </p:txBody>
      </p:sp>
      <p:sp>
        <p:nvSpPr>
          <p:cNvPr id="6" name="Rectangle 5">
            <a:extLst>
              <a:ext uri="{FF2B5EF4-FFF2-40B4-BE49-F238E27FC236}">
                <a16:creationId xmlns:a16="http://schemas.microsoft.com/office/drawing/2014/main" id="{A87832E8-94D1-4F74-99C1-24D4FC281845}"/>
              </a:ext>
            </a:extLst>
          </p:cNvPr>
          <p:cNvSpPr/>
          <p:nvPr/>
        </p:nvSpPr>
        <p:spPr>
          <a:xfrm>
            <a:off x="838200" y="4299283"/>
            <a:ext cx="2723147" cy="10266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solidFill>
                  <a:schemeClr val="accent2">
                    <a:lumMod val="50000"/>
                  </a:schemeClr>
                </a:solidFill>
              </a:rPr>
              <a:t>REGISTERATION PAGE</a:t>
            </a:r>
          </a:p>
        </p:txBody>
      </p:sp>
      <p:sp>
        <p:nvSpPr>
          <p:cNvPr id="7" name="Rectangle 6">
            <a:extLst>
              <a:ext uri="{FF2B5EF4-FFF2-40B4-BE49-F238E27FC236}">
                <a16:creationId xmlns:a16="http://schemas.microsoft.com/office/drawing/2014/main" id="{8EFCCF7C-E5B8-49DE-8F25-8B1E39D8473B}"/>
              </a:ext>
            </a:extLst>
          </p:cNvPr>
          <p:cNvSpPr/>
          <p:nvPr/>
        </p:nvSpPr>
        <p:spPr>
          <a:xfrm>
            <a:off x="8993604" y="4299282"/>
            <a:ext cx="2723147" cy="10266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solidFill>
                  <a:schemeClr val="accent2">
                    <a:lumMod val="50000"/>
                  </a:schemeClr>
                </a:solidFill>
              </a:rPr>
              <a:t>WHY COVVAC?</a:t>
            </a:r>
          </a:p>
        </p:txBody>
      </p:sp>
      <p:cxnSp>
        <p:nvCxnSpPr>
          <p:cNvPr id="9" name="Connector: Elbow 8">
            <a:extLst>
              <a:ext uri="{FF2B5EF4-FFF2-40B4-BE49-F238E27FC236}">
                <a16:creationId xmlns:a16="http://schemas.microsoft.com/office/drawing/2014/main" id="{ADB10CF6-1740-481D-876D-138F255FA3FC}"/>
              </a:ext>
            </a:extLst>
          </p:cNvPr>
          <p:cNvCxnSpPr>
            <a:stCxn id="4" idx="1"/>
            <a:endCxn id="6" idx="0"/>
          </p:cNvCxnSpPr>
          <p:nvPr/>
        </p:nvCxnSpPr>
        <p:spPr>
          <a:xfrm rot="10800000" flipV="1">
            <a:off x="2199774" y="2200901"/>
            <a:ext cx="2251910" cy="209838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8D9383F8-C927-46A6-AD6C-C0848F6D84D3}"/>
              </a:ext>
            </a:extLst>
          </p:cNvPr>
          <p:cNvCxnSpPr>
            <a:stCxn id="4" idx="2"/>
            <a:endCxn id="5" idx="0"/>
          </p:cNvCxnSpPr>
          <p:nvPr/>
        </p:nvCxnSpPr>
        <p:spPr>
          <a:xfrm>
            <a:off x="6096000" y="2711116"/>
            <a:ext cx="0" cy="15881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nector: Elbow 12">
            <a:extLst>
              <a:ext uri="{FF2B5EF4-FFF2-40B4-BE49-F238E27FC236}">
                <a16:creationId xmlns:a16="http://schemas.microsoft.com/office/drawing/2014/main" id="{62D7B94E-BD2B-46D6-BC09-0338F6D4163D}"/>
              </a:ext>
            </a:extLst>
          </p:cNvPr>
          <p:cNvCxnSpPr>
            <a:stCxn id="4" idx="3"/>
            <a:endCxn id="7" idx="0"/>
          </p:cNvCxnSpPr>
          <p:nvPr/>
        </p:nvCxnSpPr>
        <p:spPr>
          <a:xfrm>
            <a:off x="7740316" y="2200902"/>
            <a:ext cx="2614862" cy="209838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7436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5A05D-92A9-44D4-9F28-69D44DD2EB6F}"/>
              </a:ext>
            </a:extLst>
          </p:cNvPr>
          <p:cNvSpPr>
            <a:spLocks noGrp="1"/>
          </p:cNvSpPr>
          <p:nvPr>
            <p:ph type="title"/>
          </p:nvPr>
        </p:nvSpPr>
        <p:spPr>
          <a:xfrm>
            <a:off x="838200" y="631826"/>
            <a:ext cx="10515600" cy="811964"/>
          </a:xfrm>
        </p:spPr>
        <p:txBody>
          <a:bodyPr>
            <a:normAutofit/>
          </a:bodyPr>
          <a:lstStyle/>
          <a:p>
            <a:r>
              <a:rPr lang="en-US" b="1" dirty="0"/>
              <a:t>HOME PAGE</a:t>
            </a:r>
          </a:p>
        </p:txBody>
      </p:sp>
      <p:sp>
        <p:nvSpPr>
          <p:cNvPr id="3" name="Content Placeholder 2">
            <a:extLst>
              <a:ext uri="{FF2B5EF4-FFF2-40B4-BE49-F238E27FC236}">
                <a16:creationId xmlns:a16="http://schemas.microsoft.com/office/drawing/2014/main" id="{C34489D2-5EF0-4E2A-BB00-442EB28CA62F}"/>
              </a:ext>
            </a:extLst>
          </p:cNvPr>
          <p:cNvSpPr>
            <a:spLocks noGrp="1"/>
          </p:cNvSpPr>
          <p:nvPr>
            <p:ph idx="1"/>
          </p:nvPr>
        </p:nvSpPr>
        <p:spPr>
          <a:xfrm>
            <a:off x="836676" y="1572126"/>
            <a:ext cx="10515600" cy="4654048"/>
          </a:xfrm>
        </p:spPr>
        <p:txBody>
          <a:bodyPr>
            <a:normAutofit lnSpcReduction="10000"/>
          </a:bodyPr>
          <a:lstStyle/>
          <a:p>
            <a:pPr marL="0" indent="0">
              <a:buNone/>
            </a:pPr>
            <a:r>
              <a:rPr lang="en-US" sz="2600" dirty="0"/>
              <a:t>The home page contains 3 main things: </a:t>
            </a:r>
          </a:p>
          <a:p>
            <a:pPr marL="0" indent="0">
              <a:buNone/>
            </a:pPr>
            <a:r>
              <a:rPr lang="en-US" sz="2600" b="1" u="sng" dirty="0"/>
              <a:t>Registration Page:</a:t>
            </a:r>
          </a:p>
          <a:p>
            <a:pPr marL="0" indent="0">
              <a:buNone/>
            </a:pPr>
            <a:r>
              <a:rPr lang="en-US" sz="2600" dirty="0"/>
              <a:t>The registration page contains fields that take in user’s information such as first name, last name, email address, password, and phone number. This information can be further used to login into the page.</a:t>
            </a:r>
          </a:p>
          <a:p>
            <a:pPr marL="0" indent="0">
              <a:buNone/>
            </a:pPr>
            <a:r>
              <a:rPr lang="en-US" sz="2600" b="1" u="sng" dirty="0"/>
              <a:t>Login Page:</a:t>
            </a:r>
          </a:p>
          <a:p>
            <a:pPr marL="0" indent="0">
              <a:buNone/>
            </a:pPr>
            <a:r>
              <a:rPr lang="en-US" sz="2600" dirty="0"/>
              <a:t>This page allows the user to login into the website by giving their credentials which they have registered themselves with in the previous page.</a:t>
            </a:r>
          </a:p>
          <a:p>
            <a:pPr marL="0" indent="0">
              <a:buNone/>
            </a:pPr>
            <a:r>
              <a:rPr lang="en-US" sz="2600" b="1" u="sng" dirty="0"/>
              <a:t>Why COVVAC page:</a:t>
            </a:r>
          </a:p>
          <a:p>
            <a:pPr marL="0" indent="0">
              <a:buNone/>
            </a:pPr>
            <a:r>
              <a:rPr lang="en-US" sz="2600" dirty="0"/>
              <a:t>This page provides details what users can expect from our Covvac app and about why users must use the website.</a:t>
            </a:r>
          </a:p>
          <a:p>
            <a:pPr marL="0" indent="0">
              <a:buNone/>
            </a:pPr>
            <a:endParaRPr lang="en-US" sz="1900" dirty="0"/>
          </a:p>
          <a:p>
            <a:pPr marL="0" indent="0">
              <a:buNone/>
            </a:pPr>
            <a:endParaRPr lang="en-US" sz="1900" dirty="0"/>
          </a:p>
          <a:p>
            <a:pPr marL="0" indent="0">
              <a:buNone/>
            </a:pPr>
            <a:endParaRPr lang="en-US" sz="1900" dirty="0"/>
          </a:p>
          <a:p>
            <a:pPr marL="0" indent="0">
              <a:buNone/>
            </a:pPr>
            <a:endParaRPr lang="en-US" sz="1900" dirty="0"/>
          </a:p>
        </p:txBody>
      </p:sp>
    </p:spTree>
    <p:extLst>
      <p:ext uri="{BB962C8B-B14F-4D97-AF65-F5344CB8AC3E}">
        <p14:creationId xmlns:p14="http://schemas.microsoft.com/office/powerpoint/2010/main" val="1254040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2225</TotalTime>
  <Words>843</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COVVAC </vt:lpstr>
      <vt:lpstr>TEAM GANDORA</vt:lpstr>
      <vt:lpstr>INTRODUCTION</vt:lpstr>
      <vt:lpstr>INTRODUCTION</vt:lpstr>
      <vt:lpstr>MOTIVE</vt:lpstr>
      <vt:lpstr>TECHNICAL REQUIREMENTS </vt:lpstr>
      <vt:lpstr> REQUIREMENTS OF THE APPLICATION</vt:lpstr>
      <vt:lpstr>COVVAC PAGES</vt:lpstr>
      <vt:lpstr>HOME PAGE</vt:lpstr>
      <vt:lpstr>PowerPoint Presentation</vt:lpstr>
      <vt:lpstr>USER HOME PAGE</vt:lpstr>
      <vt:lpstr>PERSONAL VACCINATION PAGE</vt:lpstr>
      <vt:lpstr>A QUICK WORKING DEMO OF OUR PROJECT</vt:lpstr>
      <vt:lpstr>PROBLEMS WE FACED DURING THE PROJECT</vt:lpstr>
      <vt:lpstr>FUTURE UPGRADATION IN THE APPLICATION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COVVAC</dc:title>
  <dc:creator>Ambarkar,Sai Prashansa</dc:creator>
  <cp:lastModifiedBy>Ambarkar,Sai Prashansa</cp:lastModifiedBy>
  <cp:revision>31</cp:revision>
  <dcterms:created xsi:type="dcterms:W3CDTF">2021-06-16T12:57:50Z</dcterms:created>
  <dcterms:modified xsi:type="dcterms:W3CDTF">2021-07-01T02:07:44Z</dcterms:modified>
</cp:coreProperties>
</file>