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291" r:id="rId3"/>
    <p:sldId id="295" r:id="rId4"/>
    <p:sldId id="296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74"/>
  </p:normalViewPr>
  <p:slideViewPr>
    <p:cSldViewPr snapToGrid="0" snapToObjects="1" showGuides="1">
      <p:cViewPr varScale="1">
        <p:scale>
          <a:sx n="101" d="100"/>
          <a:sy n="101" d="100"/>
        </p:scale>
        <p:origin x="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FFB6-0116-E241-8B57-86A2E883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56C00-FB63-AF4D-9824-11BA36E11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1A9C-06CC-9C44-B5CB-C12AD05B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288D-F030-184D-9BDA-0FF06B00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3CE8-4F69-FE42-A5A3-5A08DEC6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080B-DEE0-F643-8599-1018938A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38D4A-C75C-534C-91A2-BE8B3639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C71F-2E71-574D-A320-C0B18AC7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C46A-B8A4-8C4E-8205-C9060A8E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2982-E807-1140-B4F0-CA36140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8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56FBD-6924-A542-A5EA-EF7209054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2A953-B370-8343-91ED-50F73885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6B14-D4B5-A04F-A6DB-C94D923D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FBF4-24AD-454A-8907-C6CC6549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29D0-3A9E-E644-A186-D10B1E4E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E759-A5C8-6F4C-8935-301BA425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0333-6DCB-B342-BEAC-E02DA282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D06E-69D7-8541-9F92-75AE9AF6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1A5D-9E4C-9745-BACD-634D5AE3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DB7A-D9E8-334D-A58B-ED8C77D2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7D91-30B3-B545-822C-66923BD2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ED65-169D-614D-86EC-29C0E948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3206-CDC1-EC4B-B986-DFA567A4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4ED2F-1CBE-924D-B95D-2A834028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522A-D870-0A4C-8519-0105482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4DC-5260-4C4B-8AFF-052E4213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EE59-FDEE-594E-8482-47B6B4A85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355C9-4F50-6945-B85E-AB341044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5485E-1007-084E-A763-EF0FD3AE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1E2DB-69EC-9A4D-9F16-199C65C7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8E37-E1EF-2947-8A3C-1768E7BF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6E64-E620-9348-923B-AB355F4F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C8247-278D-F94B-A3C3-CF7DFEA1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F9F07-C602-5D4B-BA9F-2CEE8DE83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227FE-D62B-344C-B217-A44B6F820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7CDDB-3783-954A-B1C7-A56B429C7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72B4F-9D96-0F4B-86F6-281CA5C5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ACC5D-20BA-1249-A0F9-781D8BA9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6B9BE-FE64-B54C-84DF-9C544168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0F51-BC31-D246-921F-80CA77E5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96727-82D2-5343-912A-9650E35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C6-C9E6-4A45-BBBE-4FDB2D88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8A948-A404-4D47-8644-78282801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9A568-2331-CC47-ADC5-3D1966F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AE618-1270-604D-9BD3-90CEEFCC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87AEE-BF52-7C4D-AD0F-0E0058A2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1555-F21A-7D49-8B8E-4D25607F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A01E-3DCE-0F49-8DE3-423F945D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C6CF9-A979-D045-B571-3424EC3E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011BE-5249-2F48-BB58-82CA9DC7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C048-5A80-1E42-9979-73C86542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D187F-DC7D-AA4B-960D-22F8697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0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40C8-C752-7F46-A9C6-09FE296B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4D730-6D4B-CA40-A6D6-EB94D2B16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B3598-7CD9-A34C-8295-AA1A693D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5D47B-1CA4-7846-B64E-D31604E3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35DEF-EE61-6846-BF7C-3ACD19C9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2BEEE-39E6-EB41-A61C-F9682C05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5EE2-4792-B14D-AEA4-23D14F31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B9FB0-269D-204F-BC92-0CA8A517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3B0F-6B57-F543-8898-F5A3E02BF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EF72-8FCF-AD49-A29F-EEF80E6CE4D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5037-A4A9-D64B-A9B1-4F43D515D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38B2-01EE-C748-85B2-A8C081512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Verifying Neural Networks</a:t>
            </a:r>
            <a:br>
              <a:rPr lang="en-US" sz="4400" dirty="0"/>
            </a:br>
            <a:r>
              <a:rPr lang="en-US" sz="4400" dirty="0" err="1"/>
              <a:t>ReluPlex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endParaRPr lang="en-US" dirty="0"/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3A536-8111-4241-BAF0-F9689DC8D374}"/>
              </a:ext>
            </a:extLst>
          </p:cNvPr>
          <p:cNvSpPr txBox="1"/>
          <p:nvPr/>
        </p:nvSpPr>
        <p:spPr>
          <a:xfrm>
            <a:off x="1396980" y="6311890"/>
            <a:ext cx="973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 : Introduction to Neural Network Verification by Aws </a:t>
            </a:r>
            <a:r>
              <a:rPr lang="en-US" sz="2400" dirty="0" err="1"/>
              <a:t>Albarghouthi</a:t>
            </a:r>
            <a:endParaRPr lang="en-US" sz="2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460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B7BE-2D6B-5C48-A768-C1CB8338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as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33C28-39FF-C949-9BA5-EE9BE2BD6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169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Consider a </a:t>
                </a:r>
                <a:r>
                  <a:rPr lang="en-US" i="1" dirty="0"/>
                  <a:t>network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nonempty sets of input, output vertices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r>
                  <a:rPr lang="en-US" dirty="0"/>
                  <a:t> is associated with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indegree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All nodes are reachable from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Every node reach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There is a total ordering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another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33C28-39FF-C949-9BA5-EE9BE2BD6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16900" cy="4351338"/>
              </a:xfrm>
              <a:blipFill>
                <a:blip r:embed="rId2"/>
                <a:stretch>
                  <a:fillRect l="-1391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1173AE3-94E2-B047-A916-25D356D015C7}"/>
                  </a:ext>
                </a:extLst>
              </p:cNvPr>
              <p:cNvSpPr/>
              <p:nvPr/>
            </p:nvSpPr>
            <p:spPr>
              <a:xfrm>
                <a:off x="10833100" y="3287712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1173AE3-94E2-B047-A916-25D356D01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100" y="3287712"/>
                <a:ext cx="736600" cy="6223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70895B3-449D-B340-9731-FF313B8F8B1F}"/>
                  </a:ext>
                </a:extLst>
              </p:cNvPr>
              <p:cNvSpPr/>
              <p:nvPr/>
            </p:nvSpPr>
            <p:spPr>
              <a:xfrm>
                <a:off x="9410700" y="2527300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70895B3-449D-B340-9731-FF313B8F8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700" y="2527300"/>
                <a:ext cx="736600" cy="6223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15D4F80-4172-C041-A780-2D9D2BF317DC}"/>
                  </a:ext>
                </a:extLst>
              </p:cNvPr>
              <p:cNvSpPr/>
              <p:nvPr/>
            </p:nvSpPr>
            <p:spPr>
              <a:xfrm>
                <a:off x="9410700" y="3986212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15D4F80-4172-C041-A780-2D9D2BF31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700" y="3986212"/>
                <a:ext cx="736600" cy="6223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54EC53-1295-8F4C-8152-E25ED5802365}"/>
              </a:ext>
            </a:extLst>
          </p:cNvPr>
          <p:cNvCxnSpPr>
            <a:stCxn id="5" idx="3"/>
          </p:cNvCxnSpPr>
          <p:nvPr/>
        </p:nvCxnSpPr>
        <p:spPr>
          <a:xfrm>
            <a:off x="10147300" y="2838450"/>
            <a:ext cx="685800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A8DDDC-EDB3-174B-9167-8BCA538AF22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0147300" y="3740150"/>
            <a:ext cx="685800" cy="557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6CD21D-F79A-AF4A-B2AD-2DE21DDDE89C}"/>
                  </a:ext>
                </a:extLst>
              </p:cNvPr>
              <p:cNvSpPr/>
              <p:nvPr/>
            </p:nvSpPr>
            <p:spPr>
              <a:xfrm>
                <a:off x="10926247" y="2813605"/>
                <a:ext cx="508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6CD21D-F79A-AF4A-B2AD-2DE21DDDE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247" y="2813605"/>
                <a:ext cx="508536" cy="461665"/>
              </a:xfrm>
              <a:prstGeom prst="rect">
                <a:avLst/>
              </a:prstGeom>
              <a:blipFill>
                <a:blip r:embed="rId6"/>
                <a:stretch>
                  <a:fillRect l="-243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29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006B-EF7E-6243-B576-8D2B1972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performed by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6A9A-D397-E84E-B959-923473849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102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The network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defines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defined as follows</a:t>
                </a:r>
              </a:p>
              <a:p>
                <a:r>
                  <a:rPr lang="en-US" dirty="0"/>
                  <a:t>For any non input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 output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recursively defined as follows: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be the ordered set of all input edges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Base case: For input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for any input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6A9A-D397-E84E-B959-923473849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102600" cy="4351338"/>
              </a:xfrm>
              <a:blipFill>
                <a:blip r:embed="rId2"/>
                <a:stretch>
                  <a:fillRect l="-1408" t="-872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E181546-DEBA-7546-97F8-300D4A93ACD7}"/>
                  </a:ext>
                </a:extLst>
              </p:cNvPr>
              <p:cNvSpPr/>
              <p:nvPr/>
            </p:nvSpPr>
            <p:spPr>
              <a:xfrm>
                <a:off x="11137900" y="2678112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E181546-DEBA-7546-97F8-300D4A93A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900" y="2678112"/>
                <a:ext cx="736600" cy="6223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5F6474F-C21E-334B-A62C-EB3D903EF942}"/>
                  </a:ext>
                </a:extLst>
              </p:cNvPr>
              <p:cNvSpPr/>
              <p:nvPr/>
            </p:nvSpPr>
            <p:spPr>
              <a:xfrm>
                <a:off x="9715500" y="1917700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5F6474F-C21E-334B-A62C-EB3D903EF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0" y="1917700"/>
                <a:ext cx="736600" cy="6223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3527230-4DAE-784F-BE99-6BE5447BE54B}"/>
                  </a:ext>
                </a:extLst>
              </p:cNvPr>
              <p:cNvSpPr/>
              <p:nvPr/>
            </p:nvSpPr>
            <p:spPr>
              <a:xfrm>
                <a:off x="9715500" y="3376612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3527230-4DAE-784F-BE99-6BE5447BE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0" y="3376612"/>
                <a:ext cx="736600" cy="6223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246B50-6D35-274B-A447-88C0F2E8F2E6}"/>
              </a:ext>
            </a:extLst>
          </p:cNvPr>
          <p:cNvCxnSpPr>
            <a:stCxn id="5" idx="3"/>
          </p:cNvCxnSpPr>
          <p:nvPr/>
        </p:nvCxnSpPr>
        <p:spPr>
          <a:xfrm>
            <a:off x="10452100" y="2228850"/>
            <a:ext cx="685800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95D65D-E4DE-F14C-A0E6-099D8A31397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0452100" y="3130550"/>
            <a:ext cx="685800" cy="557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B76F3A-C3D0-7542-BBC1-2B39E0A6F722}"/>
                  </a:ext>
                </a:extLst>
              </p:cNvPr>
              <p:cNvSpPr/>
              <p:nvPr/>
            </p:nvSpPr>
            <p:spPr>
              <a:xfrm>
                <a:off x="11251932" y="2165350"/>
                <a:ext cx="508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B76F3A-C3D0-7542-BBC1-2B39E0A6F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932" y="2165350"/>
                <a:ext cx="508536" cy="461665"/>
              </a:xfrm>
              <a:prstGeom prst="rect">
                <a:avLst/>
              </a:prstGeom>
              <a:blipFill>
                <a:blip r:embed="rId6"/>
                <a:stretch>
                  <a:fillRect l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2E9F1D-CC01-B942-ABA9-3F8D560D76A0}"/>
                  </a:ext>
                </a:extLst>
              </p:cNvPr>
              <p:cNvSpPr/>
              <p:nvPr/>
            </p:nvSpPr>
            <p:spPr>
              <a:xfrm rot="2659022">
                <a:off x="10405305" y="2063233"/>
                <a:ext cx="1007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2E9F1D-CC01-B942-ABA9-3F8D560D7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9022">
                <a:off x="10405305" y="2063233"/>
                <a:ext cx="10074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773210-36A4-8943-B0E7-CD980843FBA4}"/>
                  </a:ext>
                </a:extLst>
              </p:cNvPr>
              <p:cNvSpPr/>
              <p:nvPr/>
            </p:nvSpPr>
            <p:spPr>
              <a:xfrm rot="19417365">
                <a:off x="10268819" y="2925482"/>
                <a:ext cx="1012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773210-36A4-8943-B0E7-CD980843F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17365">
                <a:off x="10268819" y="2925482"/>
                <a:ext cx="10127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13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B750-0243-8A40-BC97-A920E35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CD6A-93CE-F74A-8458-901DEF4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53ED-71B4-214F-A89E-97DBF523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on 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5052-C057-0F44-B308-8758AF97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433E-2A7A-C048-818B-EE1D393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ReluPlex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1186-3D6E-824C-8DD6-76DCEB39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214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Verifying Neural Networks ReluPlex</vt:lpstr>
      <vt:lpstr>Neural networks as graphs</vt:lpstr>
      <vt:lpstr>Computation performed by a Network</vt:lpstr>
      <vt:lpstr>Example functions</vt:lpstr>
      <vt:lpstr>Properties on NNs</vt:lpstr>
      <vt:lpstr>ReluPlex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Neural Networks ReluPlex</dc:title>
  <dc:creator>Mitra, Sayan</dc:creator>
  <cp:lastModifiedBy>Mitra, Sayan</cp:lastModifiedBy>
  <cp:revision>5</cp:revision>
  <dcterms:created xsi:type="dcterms:W3CDTF">2021-09-09T14:39:01Z</dcterms:created>
  <dcterms:modified xsi:type="dcterms:W3CDTF">2021-09-09T16:35:23Z</dcterms:modified>
</cp:coreProperties>
</file>