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4848" r:id="rId6"/>
    <p:sldId id="2147375597" r:id="rId7"/>
    <p:sldId id="2147375600" r:id="rId8"/>
    <p:sldId id="2147375601" r:id="rId9"/>
    <p:sldId id="163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Avni Tonger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29-Aug-2024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Business Analysis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Business analysis involves identifying business needs and determining solutions to business problems. It includes understanding processes, systems, and organizational structures to improve efficiency and effectiveness.</a:t>
            </a:r>
            <a:endParaRPr lang="en-US" dirty="0"/>
          </a:p>
          <a:p>
            <a:r>
              <a:rPr lang="en-GB" dirty="0"/>
              <a:t>The key learning is that thorough business analysis helps in making informed decisions, optimizing processes, and achieving strategic goals.</a:t>
            </a:r>
          </a:p>
          <a:p>
            <a:r>
              <a:rPr lang="en-GB" dirty="0"/>
              <a:t>Effective business analysis leads to better decision-making and improved business performance.</a:t>
            </a:r>
            <a:r>
              <a:rPr lang="en-US" dirty="0"/>
              <a:t>How do I personally see this concept implemented in the Energy sector</a:t>
            </a:r>
          </a:p>
          <a:p>
            <a:r>
              <a:rPr lang="en-GB" dirty="0"/>
              <a:t>In the Energy sector, business analysis is crucial for optimizing operations, reducing costs, and ensuring sustainable practices.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SCRUM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Scrum is an agile framework used for managing and completing complex projects. It emphasizes iterative progress, collaboration, and flexibility.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+mj-lt"/>
              </a:rPr>
              <a:t>Key </a:t>
            </a:r>
            <a:r>
              <a:rPr lang="en-GB" sz="1600" b="1" i="0" dirty="0" err="1">
                <a:solidFill>
                  <a:srgbClr val="111111"/>
                </a:solidFill>
                <a:effectLst/>
                <a:latin typeface="+mj-lt"/>
              </a:rPr>
              <a:t>Learning:</a:t>
            </a:r>
            <a:r>
              <a:rPr lang="en-GB" sz="1600" b="0" i="0" dirty="0" err="1">
                <a:solidFill>
                  <a:srgbClr val="111111"/>
                </a:solidFill>
                <a:effectLst/>
                <a:latin typeface="+mj-lt"/>
              </a:rPr>
              <a:t>The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 key learning is that Scrum promotes teamwork, adaptability, and continuous improvement through regular feedback and iterations.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+mj-lt"/>
              </a:rPr>
              <a:t>Key Takeaway: 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Using Scrum can enhance project efficiency and team collaboration.</a:t>
            </a: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+mj-lt"/>
              </a:rPr>
              <a:t>In the Energy sector, Scrum can be used to manage projects more effectively, ensuring timely delivery and adaptability to changing requirements.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The Waterfall method is a linear project management approach where each phase must be completed before the next one begins. It involves distinct stages such as requirements, design, implementation, testing, and maintenance.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Key Learning: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The key learning is that the Waterfall method provides a structured and sequential approach, which is beneficial for projects with well-defined requirements and clear objectives.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Key Takeaway: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Using the Waterfall method ensures thorough documentation and a clear project timeline, which can help in managing expectations and deliverables.</a:t>
            </a:r>
          </a:p>
          <a:p>
            <a:pPr algn="l"/>
            <a:r>
              <a:rPr lang="en-GB" sz="1600" b="1" i="0" dirty="0">
                <a:solidFill>
                  <a:srgbClr val="111111"/>
                </a:solidFill>
                <a:effectLst/>
                <a:latin typeface="-apple-system"/>
              </a:rPr>
              <a:t>How I Personally See This Concept Implemented in the Energy Sector: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In the Energy sector, the Waterfall method can be used for projects with fixed </a:t>
            </a:r>
            <a:r>
              <a:rPr lang="en-GB" sz="1600" b="0" i="0" dirty="0" err="1">
                <a:solidFill>
                  <a:srgbClr val="111111"/>
                </a:solidFill>
                <a:effectLst/>
                <a:latin typeface="-apple-system"/>
              </a:rPr>
              <a:t>requ</a:t>
            </a: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19702</TotalTime>
  <Words>375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Business Analysis</vt:lpstr>
      <vt:lpstr>Learning 2 | SCRUM </vt:lpstr>
      <vt:lpstr>Learning 3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Tonger, Avni SBOBNG-PTIV/LE</cp:lastModifiedBy>
  <cp:revision>501</cp:revision>
  <dcterms:created xsi:type="dcterms:W3CDTF">2022-01-18T12:35:56Z</dcterms:created>
  <dcterms:modified xsi:type="dcterms:W3CDTF">2024-09-02T03:39:48Z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