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57" r:id="rId5"/>
    <p:sldId id="263" r:id="rId6"/>
    <p:sldId id="265" r:id="rId7"/>
    <p:sldId id="260" r:id="rId8"/>
    <p:sldId id="264" r:id="rId9"/>
    <p:sldId id="261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Cherry" initials="ZC" lastIdx="0" clrIdx="0">
    <p:extLst>
      <p:ext uri="{19B8F6BF-5375-455C-9EA6-DF929625EA0E}">
        <p15:presenceInfo xmlns:p15="http://schemas.microsoft.com/office/powerpoint/2012/main" userId="dbdb705340754e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95" autoAdjust="0"/>
  </p:normalViewPr>
  <p:slideViewPr>
    <p:cSldViewPr snapToGrid="0">
      <p:cViewPr varScale="1">
        <p:scale>
          <a:sx n="85" d="100"/>
          <a:sy n="85" d="100"/>
        </p:scale>
        <p:origin x="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1C6B1-9FDF-43E9-AAE6-291527DA2F7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DA96A8-28BF-4040-88CF-17BEFB71E9C3}">
      <dgm:prSet/>
      <dgm:spPr/>
      <dgm:t>
        <a:bodyPr/>
        <a:lstStyle/>
        <a:p>
          <a:r>
            <a:rPr lang="en-US"/>
            <a:t>Average Quality of Schools</a:t>
          </a:r>
        </a:p>
      </dgm:t>
    </dgm:pt>
    <dgm:pt modelId="{C84B4841-9E6C-447E-A97D-CAC4CB005F83}" type="parTrans" cxnId="{97418CFE-A2D5-42FF-9310-DC4B33934E48}">
      <dgm:prSet/>
      <dgm:spPr/>
      <dgm:t>
        <a:bodyPr/>
        <a:lstStyle/>
        <a:p>
          <a:endParaRPr lang="en-US"/>
        </a:p>
      </dgm:t>
    </dgm:pt>
    <dgm:pt modelId="{145C0B19-D883-4C48-83D5-371CA463DC30}" type="sibTrans" cxnId="{97418CFE-A2D5-42FF-9310-DC4B33934E48}">
      <dgm:prSet/>
      <dgm:spPr/>
      <dgm:t>
        <a:bodyPr/>
        <a:lstStyle/>
        <a:p>
          <a:endParaRPr lang="en-US"/>
        </a:p>
      </dgm:t>
    </dgm:pt>
    <dgm:pt modelId="{A9AFF003-E519-4FA0-B648-05E17376F296}">
      <dgm:prSet/>
      <dgm:spPr/>
      <dgm:t>
        <a:bodyPr/>
        <a:lstStyle/>
        <a:p>
          <a:r>
            <a:rPr lang="en-US"/>
            <a:t>Average SSL Rating</a:t>
          </a:r>
        </a:p>
      </dgm:t>
    </dgm:pt>
    <dgm:pt modelId="{DA537EE8-704B-489E-940A-787AB7AE889E}" type="parTrans" cxnId="{74AD59F1-197E-422C-91A1-80801CA73BE9}">
      <dgm:prSet/>
      <dgm:spPr/>
      <dgm:t>
        <a:bodyPr/>
        <a:lstStyle/>
        <a:p>
          <a:endParaRPr lang="en-US"/>
        </a:p>
      </dgm:t>
    </dgm:pt>
    <dgm:pt modelId="{5AF149E9-0BBF-4FFF-8201-0981039D1A60}" type="sibTrans" cxnId="{74AD59F1-197E-422C-91A1-80801CA73BE9}">
      <dgm:prSet/>
      <dgm:spPr/>
      <dgm:t>
        <a:bodyPr/>
        <a:lstStyle/>
        <a:p>
          <a:endParaRPr lang="en-US"/>
        </a:p>
      </dgm:t>
    </dgm:pt>
    <dgm:pt modelId="{BC99D0BB-4DE3-402B-B50D-65C719A1F0F4}">
      <dgm:prSet/>
      <dgm:spPr/>
      <dgm:t>
        <a:bodyPr/>
        <a:lstStyle/>
        <a:p>
          <a:r>
            <a:rPr lang="en-US"/>
            <a:t>Total Park Area</a:t>
          </a:r>
        </a:p>
      </dgm:t>
    </dgm:pt>
    <dgm:pt modelId="{C00BD271-769D-4462-811B-3A61705E3059}" type="parTrans" cxnId="{72BC2E3D-FAD8-4F64-AD86-362B57BD13CA}">
      <dgm:prSet/>
      <dgm:spPr/>
      <dgm:t>
        <a:bodyPr/>
        <a:lstStyle/>
        <a:p>
          <a:endParaRPr lang="en-US"/>
        </a:p>
      </dgm:t>
    </dgm:pt>
    <dgm:pt modelId="{795D6B90-69E1-4ABC-9E3C-361DA24820F4}" type="sibTrans" cxnId="{72BC2E3D-FAD8-4F64-AD86-362B57BD13CA}">
      <dgm:prSet/>
      <dgm:spPr/>
      <dgm:t>
        <a:bodyPr/>
        <a:lstStyle/>
        <a:p>
          <a:endParaRPr lang="en-US"/>
        </a:p>
      </dgm:t>
    </dgm:pt>
    <dgm:pt modelId="{D36768CB-C1E6-40C0-8517-716F31D90B3D}">
      <dgm:prSet/>
      <dgm:spPr/>
      <dgm:t>
        <a:bodyPr/>
        <a:lstStyle/>
        <a:p>
          <a:r>
            <a:rPr lang="en-US"/>
            <a:t>Number of Hospitals</a:t>
          </a:r>
        </a:p>
      </dgm:t>
    </dgm:pt>
    <dgm:pt modelId="{D8341929-55D8-495D-B825-3D83A45960C7}" type="parTrans" cxnId="{FFF358C7-F9CF-47B0-B2C0-7DF7E96F4CA6}">
      <dgm:prSet/>
      <dgm:spPr/>
      <dgm:t>
        <a:bodyPr/>
        <a:lstStyle/>
        <a:p>
          <a:endParaRPr lang="en-US"/>
        </a:p>
      </dgm:t>
    </dgm:pt>
    <dgm:pt modelId="{78C8C22A-A1A9-475E-B1D8-F619EF3C8170}" type="sibTrans" cxnId="{FFF358C7-F9CF-47B0-B2C0-7DF7E96F4CA6}">
      <dgm:prSet/>
      <dgm:spPr/>
      <dgm:t>
        <a:bodyPr/>
        <a:lstStyle/>
        <a:p>
          <a:endParaRPr lang="en-US"/>
        </a:p>
      </dgm:t>
    </dgm:pt>
    <dgm:pt modelId="{42A75565-5D4C-4F2E-9063-5A35788E0C56}">
      <dgm:prSet/>
      <dgm:spPr/>
      <dgm:t>
        <a:bodyPr/>
        <a:lstStyle/>
        <a:p>
          <a:r>
            <a:rPr lang="en-US"/>
            <a:t>Teenage Pregnancy Birth Rate</a:t>
          </a:r>
        </a:p>
      </dgm:t>
    </dgm:pt>
    <dgm:pt modelId="{5403CFBC-5B53-49C4-8A39-51B086F899DA}" type="parTrans" cxnId="{E7F69E66-5CC5-43E5-84B7-742EEC449018}">
      <dgm:prSet/>
      <dgm:spPr/>
      <dgm:t>
        <a:bodyPr/>
        <a:lstStyle/>
        <a:p>
          <a:endParaRPr lang="en-US"/>
        </a:p>
      </dgm:t>
    </dgm:pt>
    <dgm:pt modelId="{4B34EBF6-293C-4F97-A02A-0EB57A18F8C5}" type="sibTrans" cxnId="{E7F69E66-5CC5-43E5-84B7-742EEC449018}">
      <dgm:prSet/>
      <dgm:spPr/>
      <dgm:t>
        <a:bodyPr/>
        <a:lstStyle/>
        <a:p>
          <a:endParaRPr lang="en-US"/>
        </a:p>
      </dgm:t>
    </dgm:pt>
    <dgm:pt modelId="{2F223C68-3074-40B6-979E-85B436188BE8}">
      <dgm:prSet/>
      <dgm:spPr/>
      <dgm:t>
        <a:bodyPr/>
        <a:lstStyle/>
        <a:p>
          <a:r>
            <a:rPr lang="en-US"/>
            <a:t>Infant Mortality Rate</a:t>
          </a:r>
        </a:p>
      </dgm:t>
    </dgm:pt>
    <dgm:pt modelId="{8055373A-9591-4454-B82D-DCDFBE54D534}" type="parTrans" cxnId="{4A6B3C1A-FA55-4836-AF0F-D300A0A92475}">
      <dgm:prSet/>
      <dgm:spPr/>
      <dgm:t>
        <a:bodyPr/>
        <a:lstStyle/>
        <a:p>
          <a:endParaRPr lang="en-US"/>
        </a:p>
      </dgm:t>
    </dgm:pt>
    <dgm:pt modelId="{6746F3AC-B1C2-4939-8D62-683E8C4F5E47}" type="sibTrans" cxnId="{4A6B3C1A-FA55-4836-AF0F-D300A0A92475}">
      <dgm:prSet/>
      <dgm:spPr/>
      <dgm:t>
        <a:bodyPr/>
        <a:lstStyle/>
        <a:p>
          <a:endParaRPr lang="en-US"/>
        </a:p>
      </dgm:t>
    </dgm:pt>
    <dgm:pt modelId="{D0116C56-9439-4F1F-A992-9E6F741122F8}">
      <dgm:prSet/>
      <dgm:spPr/>
      <dgm:t>
        <a:bodyPr/>
        <a:lstStyle/>
        <a:p>
          <a:r>
            <a:rPr lang="en-US"/>
            <a:t>Percent Children in Poverty</a:t>
          </a:r>
        </a:p>
      </dgm:t>
    </dgm:pt>
    <dgm:pt modelId="{1FF279C9-BB25-490B-A997-B8A7A383446E}" type="parTrans" cxnId="{D81522DF-4984-4AD0-B5FF-88B93EE947C6}">
      <dgm:prSet/>
      <dgm:spPr/>
      <dgm:t>
        <a:bodyPr/>
        <a:lstStyle/>
        <a:p>
          <a:endParaRPr lang="en-US"/>
        </a:p>
      </dgm:t>
    </dgm:pt>
    <dgm:pt modelId="{64AB7DBB-E350-4BE1-9098-B95AFDC9ABBF}" type="sibTrans" cxnId="{D81522DF-4984-4AD0-B5FF-88B93EE947C6}">
      <dgm:prSet/>
      <dgm:spPr/>
      <dgm:t>
        <a:bodyPr/>
        <a:lstStyle/>
        <a:p>
          <a:endParaRPr lang="en-US"/>
        </a:p>
      </dgm:t>
    </dgm:pt>
    <dgm:pt modelId="{F319EC07-31A3-429D-BD93-EB00F247BBEB}">
      <dgm:prSet/>
      <dgm:spPr/>
      <dgm:t>
        <a:bodyPr/>
        <a:lstStyle/>
        <a:p>
          <a:r>
            <a:rPr lang="en-US"/>
            <a:t>Etc.</a:t>
          </a:r>
        </a:p>
      </dgm:t>
    </dgm:pt>
    <dgm:pt modelId="{B9AE3DC4-F5F9-4326-8B22-604CE927DEF1}" type="parTrans" cxnId="{63DA739E-E405-4D78-B168-D4ADE3299D17}">
      <dgm:prSet/>
      <dgm:spPr/>
      <dgm:t>
        <a:bodyPr/>
        <a:lstStyle/>
        <a:p>
          <a:endParaRPr lang="en-US"/>
        </a:p>
      </dgm:t>
    </dgm:pt>
    <dgm:pt modelId="{DABE7BA0-CA1E-49E0-9424-3268EE140417}" type="sibTrans" cxnId="{63DA739E-E405-4D78-B168-D4ADE3299D17}">
      <dgm:prSet/>
      <dgm:spPr/>
      <dgm:t>
        <a:bodyPr/>
        <a:lstStyle/>
        <a:p>
          <a:endParaRPr lang="en-US"/>
        </a:p>
      </dgm:t>
    </dgm:pt>
    <dgm:pt modelId="{BD85F3CD-698A-4315-BA98-B68FAFB4C87B}" type="pres">
      <dgm:prSet presAssocID="{2D01C6B1-9FDF-43E9-AAE6-291527DA2F7B}" presName="vert0" presStyleCnt="0">
        <dgm:presLayoutVars>
          <dgm:dir/>
          <dgm:animOne val="branch"/>
          <dgm:animLvl val="lvl"/>
        </dgm:presLayoutVars>
      </dgm:prSet>
      <dgm:spPr/>
    </dgm:pt>
    <dgm:pt modelId="{9F495FC1-0DED-48B0-9367-668EABA08D03}" type="pres">
      <dgm:prSet presAssocID="{DFDA96A8-28BF-4040-88CF-17BEFB71E9C3}" presName="thickLine" presStyleLbl="alignNode1" presStyleIdx="0" presStyleCnt="8"/>
      <dgm:spPr/>
    </dgm:pt>
    <dgm:pt modelId="{1439BB37-85A1-4CF1-8B52-76F1EA8A6F6F}" type="pres">
      <dgm:prSet presAssocID="{DFDA96A8-28BF-4040-88CF-17BEFB71E9C3}" presName="horz1" presStyleCnt="0"/>
      <dgm:spPr/>
    </dgm:pt>
    <dgm:pt modelId="{D9E3F8A1-1818-4EAA-B8E7-C10E52E0F606}" type="pres">
      <dgm:prSet presAssocID="{DFDA96A8-28BF-4040-88CF-17BEFB71E9C3}" presName="tx1" presStyleLbl="revTx" presStyleIdx="0" presStyleCnt="8"/>
      <dgm:spPr/>
    </dgm:pt>
    <dgm:pt modelId="{D0DD1B40-8A5C-4DF3-A451-6C844AC6179F}" type="pres">
      <dgm:prSet presAssocID="{DFDA96A8-28BF-4040-88CF-17BEFB71E9C3}" presName="vert1" presStyleCnt="0"/>
      <dgm:spPr/>
    </dgm:pt>
    <dgm:pt modelId="{BD755C3F-5DAC-46CD-A43E-D657E072A638}" type="pres">
      <dgm:prSet presAssocID="{A9AFF003-E519-4FA0-B648-05E17376F296}" presName="thickLine" presStyleLbl="alignNode1" presStyleIdx="1" presStyleCnt="8"/>
      <dgm:spPr/>
    </dgm:pt>
    <dgm:pt modelId="{BEB533FF-7A3B-4018-9E60-8FDD8C6E373A}" type="pres">
      <dgm:prSet presAssocID="{A9AFF003-E519-4FA0-B648-05E17376F296}" presName="horz1" presStyleCnt="0"/>
      <dgm:spPr/>
    </dgm:pt>
    <dgm:pt modelId="{FF3193BA-CA01-4075-B3D3-C7335BE8596F}" type="pres">
      <dgm:prSet presAssocID="{A9AFF003-E519-4FA0-B648-05E17376F296}" presName="tx1" presStyleLbl="revTx" presStyleIdx="1" presStyleCnt="8"/>
      <dgm:spPr/>
    </dgm:pt>
    <dgm:pt modelId="{0245CB6C-456D-4545-8943-72B64B8832EB}" type="pres">
      <dgm:prSet presAssocID="{A9AFF003-E519-4FA0-B648-05E17376F296}" presName="vert1" presStyleCnt="0"/>
      <dgm:spPr/>
    </dgm:pt>
    <dgm:pt modelId="{7E77367B-1AD2-43E8-B44B-AE0A1F3A0ABB}" type="pres">
      <dgm:prSet presAssocID="{BC99D0BB-4DE3-402B-B50D-65C719A1F0F4}" presName="thickLine" presStyleLbl="alignNode1" presStyleIdx="2" presStyleCnt="8"/>
      <dgm:spPr/>
    </dgm:pt>
    <dgm:pt modelId="{635BE698-449B-491D-8E11-FCBAA4CCFD6D}" type="pres">
      <dgm:prSet presAssocID="{BC99D0BB-4DE3-402B-B50D-65C719A1F0F4}" presName="horz1" presStyleCnt="0"/>
      <dgm:spPr/>
    </dgm:pt>
    <dgm:pt modelId="{E5E77B45-2741-496B-9226-121FA4F3BB37}" type="pres">
      <dgm:prSet presAssocID="{BC99D0BB-4DE3-402B-B50D-65C719A1F0F4}" presName="tx1" presStyleLbl="revTx" presStyleIdx="2" presStyleCnt="8"/>
      <dgm:spPr/>
    </dgm:pt>
    <dgm:pt modelId="{E217FFF9-3F37-49E3-9F61-D6737CDAD369}" type="pres">
      <dgm:prSet presAssocID="{BC99D0BB-4DE3-402B-B50D-65C719A1F0F4}" presName="vert1" presStyleCnt="0"/>
      <dgm:spPr/>
    </dgm:pt>
    <dgm:pt modelId="{5B0FD94F-3774-4C09-9F32-090581164E09}" type="pres">
      <dgm:prSet presAssocID="{D36768CB-C1E6-40C0-8517-716F31D90B3D}" presName="thickLine" presStyleLbl="alignNode1" presStyleIdx="3" presStyleCnt="8"/>
      <dgm:spPr/>
    </dgm:pt>
    <dgm:pt modelId="{47318973-A3EC-4FEF-8A1C-F651640B846D}" type="pres">
      <dgm:prSet presAssocID="{D36768CB-C1E6-40C0-8517-716F31D90B3D}" presName="horz1" presStyleCnt="0"/>
      <dgm:spPr/>
    </dgm:pt>
    <dgm:pt modelId="{02003B63-1339-43A1-94B6-B7E24BD2E67C}" type="pres">
      <dgm:prSet presAssocID="{D36768CB-C1E6-40C0-8517-716F31D90B3D}" presName="tx1" presStyleLbl="revTx" presStyleIdx="3" presStyleCnt="8"/>
      <dgm:spPr/>
    </dgm:pt>
    <dgm:pt modelId="{459FBB1D-0CCF-4DFC-9650-74EF3551C194}" type="pres">
      <dgm:prSet presAssocID="{D36768CB-C1E6-40C0-8517-716F31D90B3D}" presName="vert1" presStyleCnt="0"/>
      <dgm:spPr/>
    </dgm:pt>
    <dgm:pt modelId="{A5BCE667-8369-472D-8A9A-7D2E41564923}" type="pres">
      <dgm:prSet presAssocID="{42A75565-5D4C-4F2E-9063-5A35788E0C56}" presName="thickLine" presStyleLbl="alignNode1" presStyleIdx="4" presStyleCnt="8"/>
      <dgm:spPr/>
    </dgm:pt>
    <dgm:pt modelId="{3E808C05-B530-4003-B405-91BACB3ACE57}" type="pres">
      <dgm:prSet presAssocID="{42A75565-5D4C-4F2E-9063-5A35788E0C56}" presName="horz1" presStyleCnt="0"/>
      <dgm:spPr/>
    </dgm:pt>
    <dgm:pt modelId="{8299E560-0D68-4A75-A279-5F357E27F094}" type="pres">
      <dgm:prSet presAssocID="{42A75565-5D4C-4F2E-9063-5A35788E0C56}" presName="tx1" presStyleLbl="revTx" presStyleIdx="4" presStyleCnt="8"/>
      <dgm:spPr/>
    </dgm:pt>
    <dgm:pt modelId="{AA268678-8AA9-4417-AC14-86F60472C0D2}" type="pres">
      <dgm:prSet presAssocID="{42A75565-5D4C-4F2E-9063-5A35788E0C56}" presName="vert1" presStyleCnt="0"/>
      <dgm:spPr/>
    </dgm:pt>
    <dgm:pt modelId="{FA5F29C2-A844-4F23-8934-807639511AE2}" type="pres">
      <dgm:prSet presAssocID="{2F223C68-3074-40B6-979E-85B436188BE8}" presName="thickLine" presStyleLbl="alignNode1" presStyleIdx="5" presStyleCnt="8"/>
      <dgm:spPr/>
    </dgm:pt>
    <dgm:pt modelId="{3390A4DC-830C-40E3-8573-D615F17B51A8}" type="pres">
      <dgm:prSet presAssocID="{2F223C68-3074-40B6-979E-85B436188BE8}" presName="horz1" presStyleCnt="0"/>
      <dgm:spPr/>
    </dgm:pt>
    <dgm:pt modelId="{9925699B-555B-4653-BB98-8A0DFB44DD5F}" type="pres">
      <dgm:prSet presAssocID="{2F223C68-3074-40B6-979E-85B436188BE8}" presName="tx1" presStyleLbl="revTx" presStyleIdx="5" presStyleCnt="8"/>
      <dgm:spPr/>
    </dgm:pt>
    <dgm:pt modelId="{1EB28C49-8552-465C-A9A1-B62BE29C47FE}" type="pres">
      <dgm:prSet presAssocID="{2F223C68-3074-40B6-979E-85B436188BE8}" presName="vert1" presStyleCnt="0"/>
      <dgm:spPr/>
    </dgm:pt>
    <dgm:pt modelId="{EFFA9EC8-C204-45C2-A0D1-071B5D43FF10}" type="pres">
      <dgm:prSet presAssocID="{D0116C56-9439-4F1F-A992-9E6F741122F8}" presName="thickLine" presStyleLbl="alignNode1" presStyleIdx="6" presStyleCnt="8"/>
      <dgm:spPr/>
    </dgm:pt>
    <dgm:pt modelId="{D27E76B8-3419-4F79-995E-B3C7A61CDFEA}" type="pres">
      <dgm:prSet presAssocID="{D0116C56-9439-4F1F-A992-9E6F741122F8}" presName="horz1" presStyleCnt="0"/>
      <dgm:spPr/>
    </dgm:pt>
    <dgm:pt modelId="{577C8846-CC4C-4412-8AEE-58D44469A8CC}" type="pres">
      <dgm:prSet presAssocID="{D0116C56-9439-4F1F-A992-9E6F741122F8}" presName="tx1" presStyleLbl="revTx" presStyleIdx="6" presStyleCnt="8"/>
      <dgm:spPr/>
    </dgm:pt>
    <dgm:pt modelId="{658AC5D1-2D6D-4101-943E-196256ED125F}" type="pres">
      <dgm:prSet presAssocID="{D0116C56-9439-4F1F-A992-9E6F741122F8}" presName="vert1" presStyleCnt="0"/>
      <dgm:spPr/>
    </dgm:pt>
    <dgm:pt modelId="{5EC6D488-0D5C-4BBD-86AD-C5D4E8A567FC}" type="pres">
      <dgm:prSet presAssocID="{F319EC07-31A3-429D-BD93-EB00F247BBEB}" presName="thickLine" presStyleLbl="alignNode1" presStyleIdx="7" presStyleCnt="8"/>
      <dgm:spPr/>
    </dgm:pt>
    <dgm:pt modelId="{10B5D326-8F0B-4239-B10C-7BF7241ECC8D}" type="pres">
      <dgm:prSet presAssocID="{F319EC07-31A3-429D-BD93-EB00F247BBEB}" presName="horz1" presStyleCnt="0"/>
      <dgm:spPr/>
    </dgm:pt>
    <dgm:pt modelId="{2B7C1B7C-B566-4B22-BA22-2F288C8E29A9}" type="pres">
      <dgm:prSet presAssocID="{F319EC07-31A3-429D-BD93-EB00F247BBEB}" presName="tx1" presStyleLbl="revTx" presStyleIdx="7" presStyleCnt="8"/>
      <dgm:spPr/>
    </dgm:pt>
    <dgm:pt modelId="{D392FBE7-6816-4ED7-92F6-DF69CAEB79C9}" type="pres">
      <dgm:prSet presAssocID="{F319EC07-31A3-429D-BD93-EB00F247BBEB}" presName="vert1" presStyleCnt="0"/>
      <dgm:spPr/>
    </dgm:pt>
  </dgm:ptLst>
  <dgm:cxnLst>
    <dgm:cxn modelId="{4A6B3C1A-FA55-4836-AF0F-D300A0A92475}" srcId="{2D01C6B1-9FDF-43E9-AAE6-291527DA2F7B}" destId="{2F223C68-3074-40B6-979E-85B436188BE8}" srcOrd="5" destOrd="0" parTransId="{8055373A-9591-4454-B82D-DCDFBE54D534}" sibTransId="{6746F3AC-B1C2-4939-8D62-683E8C4F5E47}"/>
    <dgm:cxn modelId="{C7C04128-013E-44CC-831E-EA530B52C5DA}" type="presOf" srcId="{A9AFF003-E519-4FA0-B648-05E17376F296}" destId="{FF3193BA-CA01-4075-B3D3-C7335BE8596F}" srcOrd="0" destOrd="0" presId="urn:microsoft.com/office/officeart/2008/layout/LinedList"/>
    <dgm:cxn modelId="{52824637-1321-49FF-B4E5-7500A64C6223}" type="presOf" srcId="{42A75565-5D4C-4F2E-9063-5A35788E0C56}" destId="{8299E560-0D68-4A75-A279-5F357E27F094}" srcOrd="0" destOrd="0" presId="urn:microsoft.com/office/officeart/2008/layout/LinedList"/>
    <dgm:cxn modelId="{8BBAB33C-F48D-4EF6-A531-33088282C293}" type="presOf" srcId="{DFDA96A8-28BF-4040-88CF-17BEFB71E9C3}" destId="{D9E3F8A1-1818-4EAA-B8E7-C10E52E0F606}" srcOrd="0" destOrd="0" presId="urn:microsoft.com/office/officeart/2008/layout/LinedList"/>
    <dgm:cxn modelId="{72BC2E3D-FAD8-4F64-AD86-362B57BD13CA}" srcId="{2D01C6B1-9FDF-43E9-AAE6-291527DA2F7B}" destId="{BC99D0BB-4DE3-402B-B50D-65C719A1F0F4}" srcOrd="2" destOrd="0" parTransId="{C00BD271-769D-4462-811B-3A61705E3059}" sibTransId="{795D6B90-69E1-4ABC-9E3C-361DA24820F4}"/>
    <dgm:cxn modelId="{E7F69E66-5CC5-43E5-84B7-742EEC449018}" srcId="{2D01C6B1-9FDF-43E9-AAE6-291527DA2F7B}" destId="{42A75565-5D4C-4F2E-9063-5A35788E0C56}" srcOrd="4" destOrd="0" parTransId="{5403CFBC-5B53-49C4-8A39-51B086F899DA}" sibTransId="{4B34EBF6-293C-4F97-A02A-0EB57A18F8C5}"/>
    <dgm:cxn modelId="{DD12FE4B-9230-4CD7-A7CD-9C3FA17EFC71}" type="presOf" srcId="{D36768CB-C1E6-40C0-8517-716F31D90B3D}" destId="{02003B63-1339-43A1-94B6-B7E24BD2E67C}" srcOrd="0" destOrd="0" presId="urn:microsoft.com/office/officeart/2008/layout/LinedList"/>
    <dgm:cxn modelId="{220B4072-1DB4-470E-8D94-E745B2E0E65F}" type="presOf" srcId="{F319EC07-31A3-429D-BD93-EB00F247BBEB}" destId="{2B7C1B7C-B566-4B22-BA22-2F288C8E29A9}" srcOrd="0" destOrd="0" presId="urn:microsoft.com/office/officeart/2008/layout/LinedList"/>
    <dgm:cxn modelId="{63DA739E-E405-4D78-B168-D4ADE3299D17}" srcId="{2D01C6B1-9FDF-43E9-AAE6-291527DA2F7B}" destId="{F319EC07-31A3-429D-BD93-EB00F247BBEB}" srcOrd="7" destOrd="0" parTransId="{B9AE3DC4-F5F9-4326-8B22-604CE927DEF1}" sibTransId="{DABE7BA0-CA1E-49E0-9424-3268EE140417}"/>
    <dgm:cxn modelId="{0A27CDB3-EA3C-4002-B900-ACD7220F5080}" type="presOf" srcId="{BC99D0BB-4DE3-402B-B50D-65C719A1F0F4}" destId="{E5E77B45-2741-496B-9226-121FA4F3BB37}" srcOrd="0" destOrd="0" presId="urn:microsoft.com/office/officeart/2008/layout/LinedList"/>
    <dgm:cxn modelId="{F2A117B8-23E6-4490-970F-D8220CC81688}" type="presOf" srcId="{2D01C6B1-9FDF-43E9-AAE6-291527DA2F7B}" destId="{BD85F3CD-698A-4315-BA98-B68FAFB4C87B}" srcOrd="0" destOrd="0" presId="urn:microsoft.com/office/officeart/2008/layout/LinedList"/>
    <dgm:cxn modelId="{FFF358C7-F9CF-47B0-B2C0-7DF7E96F4CA6}" srcId="{2D01C6B1-9FDF-43E9-AAE6-291527DA2F7B}" destId="{D36768CB-C1E6-40C0-8517-716F31D90B3D}" srcOrd="3" destOrd="0" parTransId="{D8341929-55D8-495D-B825-3D83A45960C7}" sibTransId="{78C8C22A-A1A9-475E-B1D8-F619EF3C8170}"/>
    <dgm:cxn modelId="{C4A4F1CD-2F76-489D-B1DA-208E7B2FFD79}" type="presOf" srcId="{2F223C68-3074-40B6-979E-85B436188BE8}" destId="{9925699B-555B-4653-BB98-8A0DFB44DD5F}" srcOrd="0" destOrd="0" presId="urn:microsoft.com/office/officeart/2008/layout/LinedList"/>
    <dgm:cxn modelId="{6FBBCECF-6862-4FD7-A00A-ADA1B8189615}" type="presOf" srcId="{D0116C56-9439-4F1F-A992-9E6F741122F8}" destId="{577C8846-CC4C-4412-8AEE-58D44469A8CC}" srcOrd="0" destOrd="0" presId="urn:microsoft.com/office/officeart/2008/layout/LinedList"/>
    <dgm:cxn modelId="{D81522DF-4984-4AD0-B5FF-88B93EE947C6}" srcId="{2D01C6B1-9FDF-43E9-AAE6-291527DA2F7B}" destId="{D0116C56-9439-4F1F-A992-9E6F741122F8}" srcOrd="6" destOrd="0" parTransId="{1FF279C9-BB25-490B-A997-B8A7A383446E}" sibTransId="{64AB7DBB-E350-4BE1-9098-B95AFDC9ABBF}"/>
    <dgm:cxn modelId="{74AD59F1-197E-422C-91A1-80801CA73BE9}" srcId="{2D01C6B1-9FDF-43E9-AAE6-291527DA2F7B}" destId="{A9AFF003-E519-4FA0-B648-05E17376F296}" srcOrd="1" destOrd="0" parTransId="{DA537EE8-704B-489E-940A-787AB7AE889E}" sibTransId="{5AF149E9-0BBF-4FFF-8201-0981039D1A60}"/>
    <dgm:cxn modelId="{97418CFE-A2D5-42FF-9310-DC4B33934E48}" srcId="{2D01C6B1-9FDF-43E9-AAE6-291527DA2F7B}" destId="{DFDA96A8-28BF-4040-88CF-17BEFB71E9C3}" srcOrd="0" destOrd="0" parTransId="{C84B4841-9E6C-447E-A97D-CAC4CB005F83}" sibTransId="{145C0B19-D883-4C48-83D5-371CA463DC30}"/>
    <dgm:cxn modelId="{3D2E5B3C-8865-414D-B88E-AE56C03657A9}" type="presParOf" srcId="{BD85F3CD-698A-4315-BA98-B68FAFB4C87B}" destId="{9F495FC1-0DED-48B0-9367-668EABA08D03}" srcOrd="0" destOrd="0" presId="urn:microsoft.com/office/officeart/2008/layout/LinedList"/>
    <dgm:cxn modelId="{9E6550D0-3379-4176-99A1-D99CC5B9EF5C}" type="presParOf" srcId="{BD85F3CD-698A-4315-BA98-B68FAFB4C87B}" destId="{1439BB37-85A1-4CF1-8B52-76F1EA8A6F6F}" srcOrd="1" destOrd="0" presId="urn:microsoft.com/office/officeart/2008/layout/LinedList"/>
    <dgm:cxn modelId="{025E789F-03D3-40E8-B4D5-D698773BCF7B}" type="presParOf" srcId="{1439BB37-85A1-4CF1-8B52-76F1EA8A6F6F}" destId="{D9E3F8A1-1818-4EAA-B8E7-C10E52E0F606}" srcOrd="0" destOrd="0" presId="urn:microsoft.com/office/officeart/2008/layout/LinedList"/>
    <dgm:cxn modelId="{565D5BC7-6391-494D-83CE-C65BB77B8BF0}" type="presParOf" srcId="{1439BB37-85A1-4CF1-8B52-76F1EA8A6F6F}" destId="{D0DD1B40-8A5C-4DF3-A451-6C844AC6179F}" srcOrd="1" destOrd="0" presId="urn:microsoft.com/office/officeart/2008/layout/LinedList"/>
    <dgm:cxn modelId="{B5F5AE98-BC23-49AA-A36C-E5EFE7CD7F46}" type="presParOf" srcId="{BD85F3CD-698A-4315-BA98-B68FAFB4C87B}" destId="{BD755C3F-5DAC-46CD-A43E-D657E072A638}" srcOrd="2" destOrd="0" presId="urn:microsoft.com/office/officeart/2008/layout/LinedList"/>
    <dgm:cxn modelId="{9AA257EA-9F05-4163-800E-B1BFAC6B28B6}" type="presParOf" srcId="{BD85F3CD-698A-4315-BA98-B68FAFB4C87B}" destId="{BEB533FF-7A3B-4018-9E60-8FDD8C6E373A}" srcOrd="3" destOrd="0" presId="urn:microsoft.com/office/officeart/2008/layout/LinedList"/>
    <dgm:cxn modelId="{67A4CAF3-53A4-4ECA-A777-8B277958CEA0}" type="presParOf" srcId="{BEB533FF-7A3B-4018-9E60-8FDD8C6E373A}" destId="{FF3193BA-CA01-4075-B3D3-C7335BE8596F}" srcOrd="0" destOrd="0" presId="urn:microsoft.com/office/officeart/2008/layout/LinedList"/>
    <dgm:cxn modelId="{6479CF7A-BB17-4D1A-86D9-7867FB5109CE}" type="presParOf" srcId="{BEB533FF-7A3B-4018-9E60-8FDD8C6E373A}" destId="{0245CB6C-456D-4545-8943-72B64B8832EB}" srcOrd="1" destOrd="0" presId="urn:microsoft.com/office/officeart/2008/layout/LinedList"/>
    <dgm:cxn modelId="{E6EDCD32-7F0E-4129-A8AC-FF7001BA8DA0}" type="presParOf" srcId="{BD85F3CD-698A-4315-BA98-B68FAFB4C87B}" destId="{7E77367B-1AD2-43E8-B44B-AE0A1F3A0ABB}" srcOrd="4" destOrd="0" presId="urn:microsoft.com/office/officeart/2008/layout/LinedList"/>
    <dgm:cxn modelId="{F3960B6D-0782-43BE-AADE-038014E882E7}" type="presParOf" srcId="{BD85F3CD-698A-4315-BA98-B68FAFB4C87B}" destId="{635BE698-449B-491D-8E11-FCBAA4CCFD6D}" srcOrd="5" destOrd="0" presId="urn:microsoft.com/office/officeart/2008/layout/LinedList"/>
    <dgm:cxn modelId="{CA554FB1-F446-488C-94CA-091FABAE2533}" type="presParOf" srcId="{635BE698-449B-491D-8E11-FCBAA4CCFD6D}" destId="{E5E77B45-2741-496B-9226-121FA4F3BB37}" srcOrd="0" destOrd="0" presId="urn:microsoft.com/office/officeart/2008/layout/LinedList"/>
    <dgm:cxn modelId="{D8A26AD1-3FBF-4F3B-87B9-EF4A5BEDF528}" type="presParOf" srcId="{635BE698-449B-491D-8E11-FCBAA4CCFD6D}" destId="{E217FFF9-3F37-49E3-9F61-D6737CDAD369}" srcOrd="1" destOrd="0" presId="urn:microsoft.com/office/officeart/2008/layout/LinedList"/>
    <dgm:cxn modelId="{F2034AE9-2943-471B-B767-5D37D7E7B817}" type="presParOf" srcId="{BD85F3CD-698A-4315-BA98-B68FAFB4C87B}" destId="{5B0FD94F-3774-4C09-9F32-090581164E09}" srcOrd="6" destOrd="0" presId="urn:microsoft.com/office/officeart/2008/layout/LinedList"/>
    <dgm:cxn modelId="{C98F74EF-E449-4904-8570-D294B8C8F132}" type="presParOf" srcId="{BD85F3CD-698A-4315-BA98-B68FAFB4C87B}" destId="{47318973-A3EC-4FEF-8A1C-F651640B846D}" srcOrd="7" destOrd="0" presId="urn:microsoft.com/office/officeart/2008/layout/LinedList"/>
    <dgm:cxn modelId="{775899AB-B702-469B-BD0B-28B78D53C194}" type="presParOf" srcId="{47318973-A3EC-4FEF-8A1C-F651640B846D}" destId="{02003B63-1339-43A1-94B6-B7E24BD2E67C}" srcOrd="0" destOrd="0" presId="urn:microsoft.com/office/officeart/2008/layout/LinedList"/>
    <dgm:cxn modelId="{4601AC53-A3EE-4E83-9D20-1318BF07A254}" type="presParOf" srcId="{47318973-A3EC-4FEF-8A1C-F651640B846D}" destId="{459FBB1D-0CCF-4DFC-9650-74EF3551C194}" srcOrd="1" destOrd="0" presId="urn:microsoft.com/office/officeart/2008/layout/LinedList"/>
    <dgm:cxn modelId="{9AAE4808-C59A-41EA-B658-49C09A8EA807}" type="presParOf" srcId="{BD85F3CD-698A-4315-BA98-B68FAFB4C87B}" destId="{A5BCE667-8369-472D-8A9A-7D2E41564923}" srcOrd="8" destOrd="0" presId="urn:microsoft.com/office/officeart/2008/layout/LinedList"/>
    <dgm:cxn modelId="{7D2BD76B-267C-42AE-8DDE-EA9DE0A1DCDD}" type="presParOf" srcId="{BD85F3CD-698A-4315-BA98-B68FAFB4C87B}" destId="{3E808C05-B530-4003-B405-91BACB3ACE57}" srcOrd="9" destOrd="0" presId="urn:microsoft.com/office/officeart/2008/layout/LinedList"/>
    <dgm:cxn modelId="{875E385B-3149-4CD9-B6F1-BC118F130C74}" type="presParOf" srcId="{3E808C05-B530-4003-B405-91BACB3ACE57}" destId="{8299E560-0D68-4A75-A279-5F357E27F094}" srcOrd="0" destOrd="0" presId="urn:microsoft.com/office/officeart/2008/layout/LinedList"/>
    <dgm:cxn modelId="{2D052AD3-E476-4844-93BD-34097E82E348}" type="presParOf" srcId="{3E808C05-B530-4003-B405-91BACB3ACE57}" destId="{AA268678-8AA9-4417-AC14-86F60472C0D2}" srcOrd="1" destOrd="0" presId="urn:microsoft.com/office/officeart/2008/layout/LinedList"/>
    <dgm:cxn modelId="{0EC7D459-9B5B-432F-B744-14E5C2FBE6E3}" type="presParOf" srcId="{BD85F3CD-698A-4315-BA98-B68FAFB4C87B}" destId="{FA5F29C2-A844-4F23-8934-807639511AE2}" srcOrd="10" destOrd="0" presId="urn:microsoft.com/office/officeart/2008/layout/LinedList"/>
    <dgm:cxn modelId="{A365EF93-4EA1-47CC-B85E-6E9C18A9D2B5}" type="presParOf" srcId="{BD85F3CD-698A-4315-BA98-B68FAFB4C87B}" destId="{3390A4DC-830C-40E3-8573-D615F17B51A8}" srcOrd="11" destOrd="0" presId="urn:microsoft.com/office/officeart/2008/layout/LinedList"/>
    <dgm:cxn modelId="{0A988254-B7A4-4B42-8C0B-7E247F3D5CA9}" type="presParOf" srcId="{3390A4DC-830C-40E3-8573-D615F17B51A8}" destId="{9925699B-555B-4653-BB98-8A0DFB44DD5F}" srcOrd="0" destOrd="0" presId="urn:microsoft.com/office/officeart/2008/layout/LinedList"/>
    <dgm:cxn modelId="{1C6326F9-53B7-4748-A802-E7AA516CD557}" type="presParOf" srcId="{3390A4DC-830C-40E3-8573-D615F17B51A8}" destId="{1EB28C49-8552-465C-A9A1-B62BE29C47FE}" srcOrd="1" destOrd="0" presId="urn:microsoft.com/office/officeart/2008/layout/LinedList"/>
    <dgm:cxn modelId="{B67CCA77-54EE-4272-9AC1-E8621917B95C}" type="presParOf" srcId="{BD85F3CD-698A-4315-BA98-B68FAFB4C87B}" destId="{EFFA9EC8-C204-45C2-A0D1-071B5D43FF10}" srcOrd="12" destOrd="0" presId="urn:microsoft.com/office/officeart/2008/layout/LinedList"/>
    <dgm:cxn modelId="{285FB4BA-99E8-4271-B187-69CAEDCC53C0}" type="presParOf" srcId="{BD85F3CD-698A-4315-BA98-B68FAFB4C87B}" destId="{D27E76B8-3419-4F79-995E-B3C7A61CDFEA}" srcOrd="13" destOrd="0" presId="urn:microsoft.com/office/officeart/2008/layout/LinedList"/>
    <dgm:cxn modelId="{F2692B45-2029-404D-B10F-91ACB487B575}" type="presParOf" srcId="{D27E76B8-3419-4F79-995E-B3C7A61CDFEA}" destId="{577C8846-CC4C-4412-8AEE-58D44469A8CC}" srcOrd="0" destOrd="0" presId="urn:microsoft.com/office/officeart/2008/layout/LinedList"/>
    <dgm:cxn modelId="{4BD1B1A2-C5C9-48C2-BBCD-D5524953C866}" type="presParOf" srcId="{D27E76B8-3419-4F79-995E-B3C7A61CDFEA}" destId="{658AC5D1-2D6D-4101-943E-196256ED125F}" srcOrd="1" destOrd="0" presId="urn:microsoft.com/office/officeart/2008/layout/LinedList"/>
    <dgm:cxn modelId="{7D1D8954-9DBE-43B4-B353-61DFB6A1D4F9}" type="presParOf" srcId="{BD85F3CD-698A-4315-BA98-B68FAFB4C87B}" destId="{5EC6D488-0D5C-4BBD-86AD-C5D4E8A567FC}" srcOrd="14" destOrd="0" presId="urn:microsoft.com/office/officeart/2008/layout/LinedList"/>
    <dgm:cxn modelId="{15750483-060F-499A-A1F6-05C525237359}" type="presParOf" srcId="{BD85F3CD-698A-4315-BA98-B68FAFB4C87B}" destId="{10B5D326-8F0B-4239-B10C-7BF7241ECC8D}" srcOrd="15" destOrd="0" presId="urn:microsoft.com/office/officeart/2008/layout/LinedList"/>
    <dgm:cxn modelId="{FE482D75-232B-4E5C-825C-9A42B10AC557}" type="presParOf" srcId="{10B5D326-8F0B-4239-B10C-7BF7241ECC8D}" destId="{2B7C1B7C-B566-4B22-BA22-2F288C8E29A9}" srcOrd="0" destOrd="0" presId="urn:microsoft.com/office/officeart/2008/layout/LinedList"/>
    <dgm:cxn modelId="{74178350-1F59-4DD8-8DE3-0BE00064E027}" type="presParOf" srcId="{10B5D326-8F0B-4239-B10C-7BF7241ECC8D}" destId="{D392FBE7-6816-4ED7-92F6-DF69CAEB79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95FC1-0DED-48B0-9367-668EABA08D03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3F8A1-1818-4EAA-B8E7-C10E52E0F606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Average Quality of Schools</a:t>
          </a:r>
        </a:p>
      </dsp:txBody>
      <dsp:txXfrm>
        <a:off x="0" y="0"/>
        <a:ext cx="6492875" cy="638175"/>
      </dsp:txXfrm>
    </dsp:sp>
    <dsp:sp modelId="{BD755C3F-5DAC-46CD-A43E-D657E072A638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193BA-CA01-4075-B3D3-C7335BE8596F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Average SSL Rating</a:t>
          </a:r>
        </a:p>
      </dsp:txBody>
      <dsp:txXfrm>
        <a:off x="0" y="638175"/>
        <a:ext cx="6492875" cy="638175"/>
      </dsp:txXfrm>
    </dsp:sp>
    <dsp:sp modelId="{7E77367B-1AD2-43E8-B44B-AE0A1F3A0ABB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77B45-2741-496B-9226-121FA4F3BB37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Total Park Area</a:t>
          </a:r>
        </a:p>
      </dsp:txBody>
      <dsp:txXfrm>
        <a:off x="0" y="1276350"/>
        <a:ext cx="6492875" cy="638175"/>
      </dsp:txXfrm>
    </dsp:sp>
    <dsp:sp modelId="{5B0FD94F-3774-4C09-9F32-090581164E09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03B63-1339-43A1-94B6-B7E24BD2E67C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Number of Hospitals</a:t>
          </a:r>
        </a:p>
      </dsp:txBody>
      <dsp:txXfrm>
        <a:off x="0" y="1914525"/>
        <a:ext cx="6492875" cy="638175"/>
      </dsp:txXfrm>
    </dsp:sp>
    <dsp:sp modelId="{A5BCE667-8369-472D-8A9A-7D2E41564923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9E560-0D68-4A75-A279-5F357E27F094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Teenage Pregnancy Birth Rate</a:t>
          </a:r>
        </a:p>
      </dsp:txBody>
      <dsp:txXfrm>
        <a:off x="0" y="2552700"/>
        <a:ext cx="6492875" cy="638175"/>
      </dsp:txXfrm>
    </dsp:sp>
    <dsp:sp modelId="{FA5F29C2-A844-4F23-8934-807639511AE2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5699B-555B-4653-BB98-8A0DFB44DD5F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Infant Mortality Rate</a:t>
          </a:r>
        </a:p>
      </dsp:txBody>
      <dsp:txXfrm>
        <a:off x="0" y="3190875"/>
        <a:ext cx="6492875" cy="638175"/>
      </dsp:txXfrm>
    </dsp:sp>
    <dsp:sp modelId="{EFFA9EC8-C204-45C2-A0D1-071B5D43FF10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C8846-CC4C-4412-8AEE-58D44469A8CC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Percent Children in Poverty</a:t>
          </a:r>
        </a:p>
      </dsp:txBody>
      <dsp:txXfrm>
        <a:off x="0" y="3829050"/>
        <a:ext cx="6492875" cy="638175"/>
      </dsp:txXfrm>
    </dsp:sp>
    <dsp:sp modelId="{5EC6D488-0D5C-4BBD-86AD-C5D4E8A567FC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C1B7C-B566-4B22-BA22-2F288C8E29A9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Etc.</a:t>
          </a:r>
        </a:p>
      </dsp:txBody>
      <dsp:txXfrm>
        <a:off x="0" y="4467225"/>
        <a:ext cx="6492875" cy="63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44A22-9C90-4BEF-B4AF-88AC8F257D09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65CCC-22B7-4BA3-9105-7042E1A6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8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everyone. Today we will be presenting our data-driven analysis on exploring and predicting violent crime in Chicago. First off we will be discussing the motivations behind this project. After that, our exploratory data analysis, regression </a:t>
            </a:r>
            <a:r>
              <a:rPr lang="en-US" dirty="0" err="1"/>
              <a:t>regression</a:t>
            </a:r>
            <a:r>
              <a:rPr lang="en-US" dirty="0"/>
              <a:t>, and clustering results will be explained.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65CCC-22B7-4BA3-9105-7042E1A6B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Crime in Chicago has been recorded since the last century by the city, and throughout this period, statistics show that the city has had a consistently higher rate of violent crimes compared to the U.S. average. As a result, the city has been under intense scrutiny for its high violent crime rates. In 2016, the murder rate in the U.S. rose about 13%, and almost half of that increase is solely due to violence in Chicago [1]. In fact, in recent years, Chicago had recorded more murders and victims of shooting than both Los Angeles and New York City combined [2]. Such high rates of violent crime naturally lead to a need for better police resource allocation to areas where violent crimes are most likely to occur.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65CCC-22B7-4BA3-9105-7042E1A6B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0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65CCC-22B7-4BA3-9105-7042E1A6B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89AD-CE15-4559-8B9E-0137A96B4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018A2-9F00-4C80-8216-0E7A5B6DB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F376-5E19-4D52-80CD-1BA35539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68AF-DCD2-454E-87BA-825B809C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0A5E-F6B4-4044-8D6E-EBB9D31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2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7477-913B-48A6-8D7C-B28F3731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6EA9-3998-4009-BA17-9EAFA1673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6E7C-4F53-42A7-B01F-92A040CD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0F59-9DF2-41A1-888E-B20096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79E2-DD46-4D3D-997E-97D5F53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8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39A62-F9C6-4DA0-ABA2-59D5DD297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B0224-8C0D-47ED-BA5E-EFB79E0F1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395A-79CA-4A56-B40B-F81E8D47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B2EF-4E6D-40CD-AF3B-A5506C30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4F21D-6EAA-424D-9DF7-B560214D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78C-72C4-42A5-9AC9-0662E527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262E-873C-418B-94E3-85B8F0FD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08E42-B011-41EF-BE47-E5D1CE45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964C-D917-494B-83CE-8BCE2396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6BCC-9FF3-4111-9079-DC1286F7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0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3932-4C3C-4D67-B6A1-90837B7B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90DD6-B10F-490D-807B-4D5C667B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3389-03DF-4A53-8458-0D034BA8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0C14-D8EF-41D9-8922-1909EFCE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5CD5E-03A4-483D-B08A-68EE7414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CAE4-C3A1-40D4-AC09-7FD6D1B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63DC-95B1-4B6B-929D-3C147A548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1A255-1BE1-4C75-BAC5-0293E009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FBFC4-6808-47FE-A89A-B66832D9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2B79D-E39F-4DAF-BE25-2C4B94A8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8B8AD-7E00-4F53-959E-42E2A304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EAD9-527F-4552-8215-081C927A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A4EA5-CB6C-4CD9-B695-DA71546E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3ACF9-8B05-40D9-9AC9-E0BA2C584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B4FF9-69DA-4B48-A0EB-53EE451A8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4EFFD-9CCE-4C31-BD1D-E905AC08C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15C60-3361-4736-BC19-8C0D4535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55EF0-8B97-4176-9941-1B3FA84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FCD4B-2C76-497B-A98B-19CD3822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FAFA-F30D-465B-9348-E392FDF5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E5968-DB37-4709-BEC2-A4A1A212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F49B7-3A97-428E-961D-CD6F9C35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B1132-5340-44B8-98CC-EEB6E1F5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9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95384-746E-46B7-97B0-113DF82C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FEA56-F555-4D87-BD79-AD066E79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5DF39-D738-4CAD-A9EF-EDE78572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FF36-29B7-4579-9DFB-1A71FD4B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4900-AFCC-4EF7-91EE-BDE728DCA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A62E5-EF47-45EB-B772-E25AE885E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75DB3-FEC3-4A74-A4A6-C1C77777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F46A7-3A76-49B1-B7FD-D55B4242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B649A-0D18-4E22-B91D-CD4BA889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4B5C-10DC-4E85-A053-B1606159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54D7A-9EA1-4285-87C7-5EBE26EF6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CB5C1-9831-4CF8-9D5E-E1C774E02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D7811-CEAD-4FFD-965F-A0F8D4FF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14ED9-5691-41DF-A364-40E1CC5A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8D860-9373-4CE9-9D17-20C23EC9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BC77E-1064-49B4-A69B-B8981659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8CD91-0EF9-4829-B044-56AD04EB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FFD44-5557-4C80-8E3D-371C02975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53C4-C55B-4D22-8CC7-06E8F435DF3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39B0-2F45-420E-BAD9-A76BEFBE1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70B7B-257A-4D9E-B84D-F65ADF04D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02781-ABA4-4C3B-BD2D-BA90C7C8D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>
                <a:solidFill>
                  <a:schemeClr val="bg1"/>
                </a:solidFill>
              </a:rPr>
              <a:t>Exploring and Predicting Violent Crime in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76AC2-0041-46FA-BD5D-CA0348C8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By: Vivian and Cherry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andcuffs">
            <a:extLst>
              <a:ext uri="{FF2B5EF4-FFF2-40B4-BE49-F238E27FC236}">
                <a16:creationId xmlns:a16="http://schemas.microsoft.com/office/drawing/2014/main" id="{65B6C1BD-7370-4F73-A56C-C46F64A06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8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152CCA5-9C4B-4114-9EBD-677C71326314}"/>
              </a:ext>
            </a:extLst>
          </p:cNvPr>
          <p:cNvSpPr/>
          <p:nvPr/>
        </p:nvSpPr>
        <p:spPr>
          <a:xfrm>
            <a:off x="838200" y="426203"/>
            <a:ext cx="3241190" cy="99740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A4787-8D34-4F32-BF2D-0C8BF7D2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47" y="262122"/>
            <a:ext cx="268766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4DB5480-249E-4C52-A2DE-EB21F5503F1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47801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066769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679330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5506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CA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1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285.24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206.54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63655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19B0B31-A19A-4F96-8A9B-982F509F9B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422" y="2728766"/>
            <a:ext cx="3750578" cy="3338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6E9695-49CD-4B05-AE53-695B1E66C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1" y="2507695"/>
            <a:ext cx="4145796" cy="378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438D3-32F5-4FC8-BE3D-9AAA852DBE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78" y="2507694"/>
            <a:ext cx="4244244" cy="3780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91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C9A2-7919-4FE6-8331-D255B2D4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0044-F99A-4F6F-8899-765E24C0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299A-1F02-4746-A84A-4FB477A8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58737" cy="107000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D13F4-3C55-4045-A2C2-744B60A9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266" y="1436912"/>
            <a:ext cx="5859385" cy="533603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F27421-82CE-448B-AAFF-F70763286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86" y="1435128"/>
            <a:ext cx="4752917" cy="533781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1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C4FC2833-402A-434C-9652-33ABAA0AE324}"/>
              </a:ext>
            </a:extLst>
          </p:cNvPr>
          <p:cNvSpPr/>
          <p:nvPr/>
        </p:nvSpPr>
        <p:spPr>
          <a:xfrm>
            <a:off x="8520083" y="-802232"/>
            <a:ext cx="3913376" cy="38590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8B4029-51F6-4D3E-A57D-4FDF0173794F}"/>
              </a:ext>
            </a:extLst>
          </p:cNvPr>
          <p:cNvSpPr/>
          <p:nvPr/>
        </p:nvSpPr>
        <p:spPr>
          <a:xfrm>
            <a:off x="8811303" y="3936570"/>
            <a:ext cx="3913376" cy="38590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E19187-6B69-4D8E-9A73-A51919D49794}"/>
              </a:ext>
            </a:extLst>
          </p:cNvPr>
          <p:cNvSpPr/>
          <p:nvPr/>
        </p:nvSpPr>
        <p:spPr>
          <a:xfrm>
            <a:off x="5776218" y="2678788"/>
            <a:ext cx="2879585" cy="2829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36D2E1-43BB-4C93-ACFC-8616001F48AF}"/>
              </a:ext>
            </a:extLst>
          </p:cNvPr>
          <p:cNvSpPr/>
          <p:nvPr/>
        </p:nvSpPr>
        <p:spPr>
          <a:xfrm>
            <a:off x="5399461" y="107164"/>
            <a:ext cx="2241203" cy="2152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C2915-B630-483D-A699-D1CF79CC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en-US"/>
              <a:t>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5557-F34B-406F-A5D6-D1E14255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rate of violent crime </a:t>
            </a:r>
            <a:r>
              <a:rPr lang="en-US" dirty="0"/>
              <a:t>of a community area in Chicago is correlated with the community area’s </a:t>
            </a:r>
            <a:r>
              <a:rPr lang="en-US" b="1" dirty="0"/>
              <a:t>demographics</a:t>
            </a:r>
            <a:r>
              <a:rPr lang="en-US" dirty="0"/>
              <a:t>, </a:t>
            </a:r>
            <a:r>
              <a:rPr lang="en-US" b="1" dirty="0"/>
              <a:t>education</a:t>
            </a:r>
            <a:r>
              <a:rPr lang="en-US" dirty="0"/>
              <a:t>, </a:t>
            </a:r>
            <a:r>
              <a:rPr lang="en-US" b="1" dirty="0"/>
              <a:t>parks</a:t>
            </a:r>
            <a:r>
              <a:rPr lang="en-US" dirty="0"/>
              <a:t>, and </a:t>
            </a:r>
            <a:r>
              <a:rPr lang="en-US" b="1" dirty="0"/>
              <a:t>health</a:t>
            </a:r>
            <a:r>
              <a:rPr lang="en-US" dirty="0"/>
              <a:t>.</a:t>
            </a:r>
          </a:p>
        </p:txBody>
      </p:sp>
      <p:pic>
        <p:nvPicPr>
          <p:cNvPr id="1040" name="Picture 16" descr="Image result for parks png">
            <a:extLst>
              <a:ext uri="{FF2B5EF4-FFF2-40B4-BE49-F238E27FC236}">
                <a16:creationId xmlns:a16="http://schemas.microsoft.com/office/drawing/2014/main" id="{9790E2E3-2A85-4875-82DF-50C87BB66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38252" y="2722161"/>
            <a:ext cx="2743200" cy="2743200"/>
          </a:xfrm>
          <a:custGeom>
            <a:avLst/>
            <a:gdLst>
              <a:gd name="connsiteX0" fmla="*/ 1417320 w 2834640"/>
              <a:gd name="connsiteY0" fmla="*/ 0 h 2834640"/>
              <a:gd name="connsiteX1" fmla="*/ 2834640 w 2834640"/>
              <a:gd name="connsiteY1" fmla="*/ 1417320 h 2834640"/>
              <a:gd name="connsiteX2" fmla="*/ 1417320 w 2834640"/>
              <a:gd name="connsiteY2" fmla="*/ 2834640 h 2834640"/>
              <a:gd name="connsiteX3" fmla="*/ 0 w 2834640"/>
              <a:gd name="connsiteY3" fmla="*/ 1417320 h 2834640"/>
              <a:gd name="connsiteX4" fmla="*/ 1417320 w 2834640"/>
              <a:gd name="connsiteY4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ealth png">
            <a:extLst>
              <a:ext uri="{FF2B5EF4-FFF2-40B4-BE49-F238E27FC236}">
                <a16:creationId xmlns:a16="http://schemas.microsoft.com/office/drawing/2014/main" id="{59C7ABB6-CC1F-4EA7-95B3-FD09151DA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6" r="-4" b="-4"/>
          <a:stretch/>
        </p:blipFill>
        <p:spPr bwMode="auto">
          <a:xfrm>
            <a:off x="8512334" y="0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2" descr="Image result for education png">
            <a:extLst>
              <a:ext uri="{FF2B5EF4-FFF2-40B4-BE49-F238E27FC236}">
                <a16:creationId xmlns:a16="http://schemas.microsoft.com/office/drawing/2014/main" id="{E7E79AC5-000D-4A41-9513-7C70F777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852" y="4184606"/>
            <a:ext cx="3445261" cy="344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 descr="Related image">
            <a:extLst>
              <a:ext uri="{FF2B5EF4-FFF2-40B4-BE49-F238E27FC236}">
                <a16:creationId xmlns:a16="http://schemas.microsoft.com/office/drawing/2014/main" id="{784FA9AB-ABBC-49E3-97C5-9A2521F17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28" y="285838"/>
            <a:ext cx="1508229" cy="179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5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E4DC-72DD-4347-ADA7-08612B73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2766217"/>
            <a:ext cx="1513114" cy="1325563"/>
          </a:xfrm>
        </p:spPr>
        <p:txBody>
          <a:bodyPr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00CEF-67EF-4CF4-946F-0E3AE481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56" y="302233"/>
            <a:ext cx="8247017" cy="625353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67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B40420-7E9C-47E5-B3FB-2D5FB7CE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Predictors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6FC3CE7-ADBD-4A66-8463-82BFE1134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61147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12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076D0-969F-4A0C-B6A6-6831501F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5729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BB60CD5-2DAC-4E12-AE42-24992565B5DF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Exploratory Data Analysis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NkGeVDJRnqNuLejd5y6luVWZZdFoVRbVLRRMja2gLvaP3L7vN7D7ENJiPMTyHR7QuNbzxie_PBEK-289NeUchU32p9Up6x_U7G5MVu-Jutp54f4J8-udJCXvQV2BXf6sSNYHXhX">
            <a:extLst>
              <a:ext uri="{FF2B5EF4-FFF2-40B4-BE49-F238E27FC236}">
                <a16:creationId xmlns:a16="http://schemas.microsoft.com/office/drawing/2014/main" id="{243C780A-294E-4CE7-B2B0-8D7F3C252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67" y="2809321"/>
            <a:ext cx="5455917" cy="323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lBTcDXhb66at3TripLUUAYlj_9CbXLpWjodqkJlC9YBpjoxBAtIVK9-q18u2_ztjMpSV4f5bPhsWCTL_4o-uMKwhBF66c56exggF5zG-UzLgkWDC9R1YFF8-TyDGidDrC86SAHJa">
            <a:extLst>
              <a:ext uri="{FF2B5EF4-FFF2-40B4-BE49-F238E27FC236}">
                <a16:creationId xmlns:a16="http://schemas.microsoft.com/office/drawing/2014/main" id="{70114AA9-231C-453F-864F-FE64648D7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73" y="2495606"/>
            <a:ext cx="5455917" cy="38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697768-F356-4452-A055-1C08ED8329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solidFill>
                  <a:srgbClr val="FFFFFF"/>
                </a:solidFill>
              </a:rPr>
              <a:t>Exploratory Data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F3rRoqd4VVNSEatM2ROprdLXORhjyrzNrXNAhou5gPjhBGyEyop2f-aAyLMBAz17jEfdzd78TiIDNWcrDlFDTKkm_FQbTRbPVvG7r-Cw8HSsOK8IiJVr7iI_-zSOr2l4r6Piwhlw">
            <a:extLst>
              <a:ext uri="{FF2B5EF4-FFF2-40B4-BE49-F238E27FC236}">
                <a16:creationId xmlns:a16="http://schemas.microsoft.com/office/drawing/2014/main" id="{499A29E7-A4E4-4379-AEBB-1C0955DB2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5" y="2426818"/>
            <a:ext cx="506030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Jo5uub5U2NFZCptjmzOLQvGypHlhauKDthKS64rF0PzPtuzbdOW68FGj9mEtIy-cgjPkXuBC-6l8U8Eiw83OvWmVAhxQ8b9qZe_885Ce29Dz2Yekn7hSI5WBgID6nWL5TajLhneZ">
            <a:extLst>
              <a:ext uri="{FF2B5EF4-FFF2-40B4-BE49-F238E27FC236}">
                <a16:creationId xmlns:a16="http://schemas.microsoft.com/office/drawing/2014/main" id="{702932AE-D44C-4102-87BF-A870EBEB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73" y="2495606"/>
            <a:ext cx="5455917" cy="38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67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152CCA5-9C4B-4114-9EBD-677C71326314}"/>
              </a:ext>
            </a:extLst>
          </p:cNvPr>
          <p:cNvSpPr/>
          <p:nvPr/>
        </p:nvSpPr>
        <p:spPr>
          <a:xfrm>
            <a:off x="838200" y="426203"/>
            <a:ext cx="3241190" cy="99740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A4787-8D34-4F32-BF2D-0C8BF7D2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47" y="262122"/>
            <a:ext cx="268766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Regression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4DB5480-249E-4C52-A2DE-EB21F5503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688275"/>
              </p:ext>
            </p:extLst>
          </p:nvPr>
        </p:nvGraphicFramePr>
        <p:xfrm>
          <a:off x="838200" y="1547801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066769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679330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5506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CA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1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285.24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206.54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63655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19B0B31-A19A-4F96-8A9B-982F509F9B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422" y="2728766"/>
            <a:ext cx="3750578" cy="3338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6E9695-49CD-4B05-AE53-695B1E66C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1" y="2507695"/>
            <a:ext cx="4145796" cy="378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438D3-32F5-4FC8-BE3D-9AAA852DBE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78" y="2507694"/>
            <a:ext cx="4244244" cy="3780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89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Words>290</Words>
  <Application>Microsoft Office PowerPoint</Application>
  <PresentationFormat>Widescreen</PresentationFormat>
  <Paragraphs>38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Exploring and Predicting Violent Crime in Chicago</vt:lpstr>
      <vt:lpstr>Background</vt:lpstr>
      <vt:lpstr>Hypothesis</vt:lpstr>
      <vt:lpstr>Data</vt:lpstr>
      <vt:lpstr>Predictors</vt:lpstr>
      <vt:lpstr>Results</vt:lpstr>
      <vt:lpstr>PowerPoint Presentation</vt:lpstr>
      <vt:lpstr>Exploratory Data Analysis</vt:lpstr>
      <vt:lpstr>Regression</vt:lpstr>
      <vt:lpstr>Clustering</vt:lpstr>
      <vt:lpstr>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and Predicting Violent Crime in Chicago</dc:title>
  <dc:creator>Zhang Cherry</dc:creator>
  <cp:lastModifiedBy>Zhang Cherry</cp:lastModifiedBy>
  <cp:revision>16</cp:revision>
  <dcterms:created xsi:type="dcterms:W3CDTF">2018-11-16T19:08:03Z</dcterms:created>
  <dcterms:modified xsi:type="dcterms:W3CDTF">2018-11-23T16:52:49Z</dcterms:modified>
</cp:coreProperties>
</file>