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0" r:id="rId5"/>
    <p:sldId id="267" r:id="rId6"/>
    <p:sldId id="276" r:id="rId7"/>
    <p:sldId id="278" r:id="rId8"/>
    <p:sldId id="279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18FA9-941E-47BF-ADD6-C6B228E160BF}" v="14" dt="2017-04-17T14:53:40.43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9A591099-7EBE-4D12-B880-CCA6B38B92A6}" type="datetimeFigureOut">
              <a:rPr lang="en-US" altLang="ko-KR" smtClean="0"/>
              <a:t>4/18/2017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3A36C10-A9D4-4995-9BAF-95FBD77A724B}" type="slidenum">
              <a:rPr lang="en-US" alt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CF4299-1721-48C6-878D-74296BE00D21}" type="datetimeFigureOut">
              <a:t>4/18/2017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23AEF9EC-8318-4FF6-847E-A85BBD2B7E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1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9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1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 latinLnBrk="1">
              <a:lnSpc>
                <a:spcPct val="80000"/>
              </a:lnSpc>
              <a:defRPr lang="ko-KR" sz="7200">
                <a:solidFill>
                  <a:schemeClr val="tx1"/>
                </a:solidFill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t>4/18/2017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t>4/18/2017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t>4/18/2017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 latinLnBrk="1">
              <a:defRPr lang="ko-KR" sz="54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/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t>4/18/2017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t>4/18/2017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t>4/18/2017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t>4/18/2017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t>4/18/2017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t>4/18/2017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 latinLnBrk="1"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4E86EA-95E3-4DA0-97E2-7D1BBAC51A0F}" type="datetime1">
              <a:rPr lang="en-US" altLang="ko-KR" smtClean="0"/>
              <a:pPr/>
              <a:t>4/18/2017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87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rkdals1215.github.io/%EA%B3%BC%EC%A0%9C)AB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414-16\Desktop\blur-1853305_192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1424" y="548680"/>
            <a:ext cx="10363200" cy="1944216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 smtClean="0"/>
              <a:t>[</a:t>
            </a:r>
            <a:r>
              <a:rPr lang="en-US" altLang="ko-KR" sz="5400" b="1" dirty="0" smtClean="0"/>
              <a:t>html </a:t>
            </a:r>
            <a:r>
              <a:rPr lang="ko-KR" altLang="en-US" sz="5400" b="1" dirty="0" smtClean="0"/>
              <a:t>포트폴리</a:t>
            </a:r>
            <a:r>
              <a:rPr lang="ko-KR" altLang="en-US" sz="5400" b="1" dirty="0"/>
              <a:t>오</a:t>
            </a:r>
            <a:r>
              <a:rPr lang="en-US" altLang="ko-KR" sz="9600" b="1" dirty="0" smtClean="0"/>
              <a:t>]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1424" y="4869160"/>
            <a:ext cx="10363200" cy="1752600"/>
          </a:xfrm>
        </p:spPr>
        <p:txBody>
          <a:bodyPr>
            <a:normAutofit/>
          </a:bodyPr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20141501 </a:t>
            </a:r>
            <a:r>
              <a:rPr lang="ko-KR" altLang="en-US" b="1" dirty="0" smtClean="0">
                <a:solidFill>
                  <a:schemeClr val="tx1"/>
                </a:solidFill>
              </a:rPr>
              <a:t>이강민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6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352425"/>
            <a:ext cx="8226490" cy="3083767"/>
          </a:xfrm>
        </p:spPr>
        <p:txBody>
          <a:bodyPr>
            <a:normAutofit fontScale="90000"/>
          </a:bodyPr>
          <a:lstStyle/>
          <a:p>
            <a:r>
              <a:rPr lang="ko-KR">
                <a:latin typeface="맑은 고딕"/>
                <a:ea typeface="맑은 고딕"/>
              </a:rPr>
              <a:t> </a:t>
            </a:r>
            <a:br>
              <a:rPr lang="ko-KR">
                <a:latin typeface="맑은 고딕"/>
                <a:ea typeface="맑은 고딕"/>
              </a:rPr>
            </a:br>
            <a:r>
              <a:rPr lang="ko-KR">
                <a:latin typeface="맑은 고딕"/>
                <a:ea typeface="맑은 고딕"/>
              </a:rPr>
              <a:t>포트폴리오</a:t>
            </a:r>
            <a:br>
              <a:rPr lang="ko-KR">
                <a:latin typeface="맑은 고딕"/>
                <a:ea typeface="맑은 고딕"/>
              </a:rPr>
            </a:br>
            <a:r>
              <a:rPr lang="ko-KR">
                <a:latin typeface="맑은 고딕"/>
                <a:ea typeface="맑은 고딕"/>
              </a:rPr>
              <a:t/>
            </a:r>
            <a:br>
              <a:rPr lang="ko-KR">
                <a:latin typeface="맑은 고딕"/>
                <a:ea typeface="맑은 고딕"/>
              </a:rPr>
            </a:br>
            <a:endParaRPr lang="ko-KR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/>
              <a:t>인터넷 프로그래밍</a:t>
            </a:r>
          </a:p>
          <a:p>
            <a:r>
              <a:rPr lang="ko-KR"/>
              <a:t>20141501 </a:t>
            </a:r>
            <a:r>
              <a:rPr lang="ko-KR" err="1"/>
              <a:t>이강민</a:t>
            </a:r>
          </a:p>
          <a:p>
            <a:r>
              <a:rPr lang="ko-KR">
                <a:hlinkClick r:id="rId3"/>
              </a:rPr>
              <a:t>포트폴리오 주소.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800"/>
              <a:t>CSS(1)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79330" y="2101849"/>
            <a:ext cx="3603070" cy="4122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/>
              <a:t>가장 신경 쓴 부분.</a:t>
            </a:r>
            <a:endParaRPr lang="ko-KR" altLang="en-US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r>
              <a:rPr lang="ko-KR" altLang="en-US"/>
              <a:t>페이지를 가운데로 </a:t>
            </a:r>
            <a:r>
              <a:rPr lang="ko-KR" altLang="en-US" smtClean="0"/>
              <a:t>정렬하는 것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예제처럼 좌측에 밀린 페이지를 보고 싶지 않았음</a:t>
            </a:r>
            <a:r>
              <a:rPr lang="en-US" altLang="ko-KR" smtClean="0"/>
              <a:t>..</a:t>
            </a:r>
            <a:endParaRPr lang="ko-KR" altLang="en-US"/>
          </a:p>
          <a:p>
            <a:r>
              <a:rPr lang="ko-KR" altLang="en-US" b="1"/>
              <a:t>#middle : 페이지를 가운데로 정렬</a:t>
            </a:r>
          </a:p>
          <a:p>
            <a:r>
              <a:rPr lang="ko-KR" altLang="en-US">
                <a:solidFill>
                  <a:srgbClr val="FFFFFF"/>
                </a:solidFill>
                <a:latin typeface="맑은 고딕"/>
                <a:ea typeface="맑은 고딕"/>
              </a:rPr>
              <a:t>width 대신 max-width를 쓴 이유는 </a:t>
            </a:r>
            <a:r>
              <a:rPr lang="ko-KR" altLang="en-US" err="1">
                <a:solidFill>
                  <a:srgbClr val="FFFFFF"/>
                </a:solidFill>
                <a:latin typeface="맑은 고딕"/>
                <a:ea typeface="맑은 고딕"/>
              </a:rPr>
              <a:t>모바일</a:t>
            </a:r>
            <a:r>
              <a:rPr lang="ko-KR" altLang="en-US">
                <a:solidFill>
                  <a:srgbClr val="FFFFFF"/>
                </a:solidFill>
                <a:latin typeface="맑은 고딕"/>
                <a:ea typeface="맑은 고딕"/>
              </a:rPr>
              <a:t> 등의 작은 창에서도 적용되게 하기 위함</a:t>
            </a:r>
            <a:r>
              <a:rPr lang="ko-KR" altLang="en-US" smtClean="0">
                <a:solidFill>
                  <a:srgbClr val="FFFFFF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FFFFFF"/>
              </a:solidFill>
              <a:latin typeface="맑은 고딕"/>
              <a:ea typeface="맑은 고딕"/>
            </a:endParaRPr>
          </a:p>
          <a:p>
            <a:r>
              <a:rPr lang="en-US" altLang="ko-KR" b="1" smtClean="0">
                <a:solidFill>
                  <a:srgbClr val="FFFFFF"/>
                </a:solidFill>
                <a:latin typeface="맑은 고딕"/>
                <a:ea typeface="맑은 고딕"/>
              </a:rPr>
              <a:t>#title :  </a:t>
            </a:r>
            <a:r>
              <a:rPr lang="ko-KR" altLang="en-US" b="1" smtClean="0">
                <a:solidFill>
                  <a:srgbClr val="FFFFFF"/>
                </a:solidFill>
                <a:latin typeface="맑은 고딕"/>
                <a:ea typeface="맑은 고딕"/>
              </a:rPr>
              <a:t>제목</a:t>
            </a:r>
            <a:r>
              <a:rPr lang="en-US" altLang="ko-KR" b="1" smtClean="0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lang="ko-KR" altLang="en-US" b="1" smtClean="0">
                <a:solidFill>
                  <a:srgbClr val="FFFFFF"/>
                </a:solidFill>
                <a:latin typeface="맑은 고딕"/>
                <a:ea typeface="맑은 고딕"/>
              </a:rPr>
              <a:t>이름</a:t>
            </a:r>
            <a:r>
              <a:rPr lang="en-US" altLang="ko-KR" b="1" smtClean="0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r>
              <a:rPr lang="ko-KR" altLang="en-US" b="1" smtClean="0">
                <a:solidFill>
                  <a:srgbClr val="FFFFFF"/>
                </a:solidFill>
                <a:latin typeface="맑은 고딕"/>
                <a:ea typeface="맑은 고딕"/>
              </a:rPr>
              <a:t>을 좌측으로 붙임</a:t>
            </a:r>
            <a:r>
              <a:rPr lang="en-US" altLang="ko-KR" b="1" smtClean="0">
                <a:solidFill>
                  <a:srgbClr val="FFFFFF"/>
                </a:solidFill>
                <a:latin typeface="맑은 고딕"/>
                <a:ea typeface="맑은 고딕"/>
              </a:rPr>
              <a:t>.</a:t>
            </a:r>
            <a:endParaRPr lang="ko-KR" altLang="en-US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endParaRPr lang="ko-KR" altLang="en-US">
              <a:solidFill>
                <a:srgbClr val="FFFFFF"/>
              </a:solidFill>
              <a:latin typeface="맑은 고딕"/>
              <a:ea typeface="맑은 고딕"/>
            </a:endParaRPr>
          </a:p>
          <a:p>
            <a:endParaRPr lang="ko-KR" altLang="en-US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522541"/>
            <a:ext cx="6102350" cy="71152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8" y="1718911"/>
            <a:ext cx="4780546" cy="43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800" smtClean="0"/>
              <a:t>CSS(</a:t>
            </a:r>
            <a:r>
              <a:rPr lang="en-US" altLang="ko-KR" sz="8800" smtClean="0"/>
              <a:t>2</a:t>
            </a:r>
            <a:r>
              <a:rPr lang="ko-KR" altLang="en-US" sz="8800" smtClean="0"/>
              <a:t>)</a:t>
            </a:r>
            <a:endParaRPr lang="ko-KR" altLang="en-US" sz="880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8" y="802105"/>
            <a:ext cx="6577262" cy="516555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79330" y="2101849"/>
            <a:ext cx="3603070" cy="4154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smtClean="0"/>
              <a:t>Margin : 0 auto;</a:t>
            </a:r>
          </a:p>
          <a:p>
            <a:pPr algn="ctr"/>
            <a:endParaRPr lang="en-US" altLang="ko-KR" sz="2400" b="1"/>
          </a:p>
          <a:p>
            <a:r>
              <a:rPr lang="ko-KR" altLang="en-US" sz="2000" smtClean="0"/>
              <a:t>가운데 정렬</a:t>
            </a:r>
            <a:r>
              <a:rPr lang="en-US" altLang="ko-KR" sz="2000" smtClean="0"/>
              <a:t>.</a:t>
            </a:r>
          </a:p>
          <a:p>
            <a:r>
              <a:rPr lang="ko-KR" altLang="en-US" sz="1800" smtClean="0"/>
              <a:t>상단과 하단은 여백을 주지 않고</a:t>
            </a:r>
            <a:r>
              <a:rPr lang="en-US" altLang="ko-KR" sz="1800" smtClean="0"/>
              <a:t>,</a:t>
            </a:r>
          </a:p>
          <a:p>
            <a:r>
              <a:rPr lang="ko-KR" altLang="en-US" sz="1800" smtClean="0"/>
              <a:t>좌측과 우측의 여백을 자동으로 </a:t>
            </a:r>
            <a:r>
              <a:rPr lang="ko-KR" altLang="en-US" sz="1800" smtClean="0"/>
              <a:t>맞추는 것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가운데 정렬을 좋아해서 모든 텍스트와 사진을 가운데로 맞춤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504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smtClean="0"/>
              <a:t>HTML</a:t>
            </a:r>
            <a:r>
              <a:rPr lang="en-US" altLang="ko-KR" sz="3600" smtClean="0"/>
              <a:t>(main)</a:t>
            </a:r>
            <a:endParaRPr lang="ko-KR" altLang="en-US" sz="600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806378"/>
            <a:ext cx="6102350" cy="5245244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&lt;meta name=“robots” … &gt;</a:t>
            </a:r>
          </a:p>
          <a:p>
            <a:r>
              <a:rPr lang="ko-KR" altLang="en-US" smtClean="0"/>
              <a:t>구글 등의 검색에서 검색되지 않게 함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&lt;… style=“text-align:center”&gt;</a:t>
            </a:r>
          </a:p>
          <a:p>
            <a:r>
              <a:rPr lang="ko-KR" altLang="en-US" smtClean="0"/>
              <a:t>글자</a:t>
            </a:r>
            <a:r>
              <a:rPr lang="en-US" altLang="ko-KR" smtClean="0"/>
              <a:t>(</a:t>
            </a:r>
            <a:r>
              <a:rPr lang="ko-KR" altLang="en-US" smtClean="0"/>
              <a:t>텍스트</a:t>
            </a:r>
            <a:r>
              <a:rPr lang="en-US" altLang="ko-KR" smtClean="0"/>
              <a:t>)</a:t>
            </a:r>
            <a:r>
              <a:rPr lang="ko-KR" altLang="en-US" smtClean="0"/>
              <a:t>를 가운데로 정렬함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8000" smtClean="0"/>
              <a:t>HTML</a:t>
            </a:r>
            <a:r>
              <a:rPr lang="en-US" altLang="ko-KR" sz="4900" smtClean="0"/>
              <a:t>(PF)</a:t>
            </a:r>
            <a:endParaRPr lang="ko-KR" altLang="en-US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r="9633"/>
          <a:stretch>
            <a:fillRect/>
          </a:stretch>
        </p:blipFill>
        <p:spPr>
          <a:xfrm>
            <a:off x="208547" y="230604"/>
            <a:ext cx="6898105" cy="6466973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4331034"/>
          </a:xfrm>
        </p:spPr>
        <p:txBody>
          <a:bodyPr>
            <a:normAutofit/>
          </a:bodyPr>
          <a:lstStyle/>
          <a:p>
            <a:r>
              <a:rPr lang="ko-KR" altLang="en-US" smtClean="0"/>
              <a:t>메뉴와 제목까지 </a:t>
            </a:r>
            <a:r>
              <a:rPr lang="en-US" altLang="ko-KR" smtClean="0"/>
              <a:t>Main </a:t>
            </a:r>
            <a:r>
              <a:rPr lang="ko-KR" altLang="en-US" smtClean="0"/>
              <a:t>페이지와 같게함</a:t>
            </a:r>
            <a:r>
              <a:rPr lang="en-US" altLang="ko-KR" smtClean="0"/>
              <a:t>.</a:t>
            </a:r>
            <a:r>
              <a:rPr lang="ko-KR" altLang="en-US"/>
              <a:t> </a:t>
            </a:r>
            <a:r>
              <a:rPr lang="en-US" altLang="ko-KR" smtClean="0"/>
              <a:t>&lt;</a:t>
            </a:r>
            <a:r>
              <a:rPr lang="ko-KR" altLang="en-US" smtClean="0"/>
              <a:t>눈속임</a:t>
            </a:r>
            <a:r>
              <a:rPr lang="en-US" altLang="ko-KR" smtClean="0"/>
              <a:t>&gt;</a:t>
            </a:r>
          </a:p>
          <a:p>
            <a:r>
              <a:rPr lang="ko-KR" altLang="en-US" smtClean="0"/>
              <a:t>해본 프로젝트나 포트폴리오에 내세울만한 일이 없어서 이번 학기 시간표와 계획을 올렸음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550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434537" y="895350"/>
            <a:ext cx="6789673" cy="26468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>
                <a:latin typeface="HY중고딕"/>
                <a:ea typeface="HY중고딕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148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러시 메탈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이 값은 저장 또는 수정 횟수를 나타냅니다. 수정할 때마다 응용 프로그램에서 이 값을 업데이트합니다.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문서_라이브러리_양식</Display>
  <Edit>문서_라이브러리_양식</Edit>
  <New>문서_라이브러리_양식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사용자 지정</PresentationFormat>
  <Paragraphs>38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브러시 메탈 16x9</vt:lpstr>
      <vt:lpstr>[html 포트폴리오]</vt:lpstr>
      <vt:lpstr>  포트폴리오  </vt:lpstr>
      <vt:lpstr>CSS(1)</vt:lpstr>
      <vt:lpstr>CSS(2)</vt:lpstr>
      <vt:lpstr>HTML(main)</vt:lpstr>
      <vt:lpstr>HTML(PF)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/>
  <cp:lastModifiedBy/>
  <cp:revision>1</cp:revision>
  <dcterms:modified xsi:type="dcterms:W3CDTF">2017-04-18T05:15:58Z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