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4537075"/>
  <p:notesSz cx="6858000" cy="9144000"/>
  <p:defaultTextStyle>
    <a:defPPr>
      <a:defRPr lang="ru-RU"/>
    </a:defPPr>
    <a:lvl1pPr marL="0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1641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3281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4925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26565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08205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89847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71489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53130" algn="l" defTabSz="9632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6" y="-389"/>
      </p:cViewPr>
      <p:guideLst>
        <p:guide orient="horz" pos="1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409436"/>
            <a:ext cx="7772400" cy="9725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2571010"/>
            <a:ext cx="6400801" cy="11594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1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3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4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8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9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1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53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5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529515" y="189046"/>
            <a:ext cx="2335211" cy="402245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9113" y="189046"/>
            <a:ext cx="6858000" cy="402245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4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5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2915492"/>
            <a:ext cx="7772400" cy="901114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1923008"/>
            <a:ext cx="7772400" cy="99248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16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32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4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265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082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898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71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531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4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9114" y="1099612"/>
            <a:ext cx="4595813" cy="311188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67326" y="1099612"/>
            <a:ext cx="4597401" cy="311188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6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181694"/>
            <a:ext cx="8229599" cy="756179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015592"/>
            <a:ext cx="4040187" cy="4232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641" indent="0">
              <a:buNone/>
              <a:defRPr sz="2100" b="1"/>
            </a:lvl2pPr>
            <a:lvl3pPr marL="963281" indent="0">
              <a:buNone/>
              <a:defRPr sz="1900" b="1"/>
            </a:lvl3pPr>
            <a:lvl4pPr marL="1444925" indent="0">
              <a:buNone/>
              <a:defRPr sz="1700" b="1"/>
            </a:lvl4pPr>
            <a:lvl5pPr marL="1926565" indent="0">
              <a:buNone/>
              <a:defRPr sz="1700" b="1"/>
            </a:lvl5pPr>
            <a:lvl6pPr marL="2408205" indent="0">
              <a:buNone/>
              <a:defRPr sz="1700" b="1"/>
            </a:lvl6pPr>
            <a:lvl7pPr marL="2889847" indent="0">
              <a:buNone/>
              <a:defRPr sz="1700" b="1"/>
            </a:lvl7pPr>
            <a:lvl8pPr marL="3371489" indent="0">
              <a:buNone/>
              <a:defRPr sz="1700" b="1"/>
            </a:lvl8pPr>
            <a:lvl9pPr marL="3853130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2" y="1438841"/>
            <a:ext cx="4040187" cy="261407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015592"/>
            <a:ext cx="4041775" cy="4232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641" indent="0">
              <a:buNone/>
              <a:defRPr sz="2100" b="1"/>
            </a:lvl2pPr>
            <a:lvl3pPr marL="963281" indent="0">
              <a:buNone/>
              <a:defRPr sz="1900" b="1"/>
            </a:lvl3pPr>
            <a:lvl4pPr marL="1444925" indent="0">
              <a:buNone/>
              <a:defRPr sz="1700" b="1"/>
            </a:lvl4pPr>
            <a:lvl5pPr marL="1926565" indent="0">
              <a:buNone/>
              <a:defRPr sz="1700" b="1"/>
            </a:lvl5pPr>
            <a:lvl6pPr marL="2408205" indent="0">
              <a:buNone/>
              <a:defRPr sz="1700" b="1"/>
            </a:lvl6pPr>
            <a:lvl7pPr marL="2889847" indent="0">
              <a:buNone/>
              <a:defRPr sz="1700" b="1"/>
            </a:lvl7pPr>
            <a:lvl8pPr marL="3371489" indent="0">
              <a:buNone/>
              <a:defRPr sz="1700" b="1"/>
            </a:lvl8pPr>
            <a:lvl9pPr marL="3853130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1438841"/>
            <a:ext cx="4041775" cy="261407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1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9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180642"/>
            <a:ext cx="3008313" cy="76878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80644"/>
            <a:ext cx="5111750" cy="3872268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949428"/>
            <a:ext cx="3008313" cy="3103486"/>
          </a:xfrm>
        </p:spPr>
        <p:txBody>
          <a:bodyPr/>
          <a:lstStyle>
            <a:lvl1pPr marL="0" indent="0">
              <a:buNone/>
              <a:defRPr sz="1500"/>
            </a:lvl1pPr>
            <a:lvl2pPr marL="481641" indent="0">
              <a:buNone/>
              <a:defRPr sz="1300"/>
            </a:lvl2pPr>
            <a:lvl3pPr marL="963281" indent="0">
              <a:buNone/>
              <a:defRPr sz="1000"/>
            </a:lvl3pPr>
            <a:lvl4pPr marL="1444925" indent="0">
              <a:buNone/>
              <a:defRPr sz="900"/>
            </a:lvl4pPr>
            <a:lvl5pPr marL="1926565" indent="0">
              <a:buNone/>
              <a:defRPr sz="900"/>
            </a:lvl5pPr>
            <a:lvl6pPr marL="2408205" indent="0">
              <a:buNone/>
              <a:defRPr sz="900"/>
            </a:lvl6pPr>
            <a:lvl7pPr marL="2889847" indent="0">
              <a:buNone/>
              <a:defRPr sz="900"/>
            </a:lvl7pPr>
            <a:lvl8pPr marL="3371489" indent="0">
              <a:buNone/>
              <a:defRPr sz="900"/>
            </a:lvl8pPr>
            <a:lvl9pPr marL="385313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90" y="3175955"/>
            <a:ext cx="5486400" cy="3749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90" y="405397"/>
            <a:ext cx="5486400" cy="2722245"/>
          </a:xfrm>
        </p:spPr>
        <p:txBody>
          <a:bodyPr/>
          <a:lstStyle>
            <a:lvl1pPr marL="0" indent="0">
              <a:buNone/>
              <a:defRPr sz="3400"/>
            </a:lvl1pPr>
            <a:lvl2pPr marL="481641" indent="0">
              <a:buNone/>
              <a:defRPr sz="2900"/>
            </a:lvl2pPr>
            <a:lvl3pPr marL="963281" indent="0">
              <a:buNone/>
              <a:defRPr sz="2500"/>
            </a:lvl3pPr>
            <a:lvl4pPr marL="1444925" indent="0">
              <a:buNone/>
              <a:defRPr sz="2100"/>
            </a:lvl4pPr>
            <a:lvl5pPr marL="1926565" indent="0">
              <a:buNone/>
              <a:defRPr sz="2100"/>
            </a:lvl5pPr>
            <a:lvl6pPr marL="2408205" indent="0">
              <a:buNone/>
              <a:defRPr sz="2100"/>
            </a:lvl6pPr>
            <a:lvl7pPr marL="2889847" indent="0">
              <a:buNone/>
              <a:defRPr sz="2100"/>
            </a:lvl7pPr>
            <a:lvl8pPr marL="3371489" indent="0">
              <a:buNone/>
              <a:defRPr sz="2100"/>
            </a:lvl8pPr>
            <a:lvl9pPr marL="3853130" indent="0">
              <a:buNone/>
              <a:defRPr sz="21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90" y="3550893"/>
            <a:ext cx="5486400" cy="532476"/>
          </a:xfrm>
        </p:spPr>
        <p:txBody>
          <a:bodyPr/>
          <a:lstStyle>
            <a:lvl1pPr marL="0" indent="0">
              <a:buNone/>
              <a:defRPr sz="1500"/>
            </a:lvl1pPr>
            <a:lvl2pPr marL="481641" indent="0">
              <a:buNone/>
              <a:defRPr sz="1300"/>
            </a:lvl2pPr>
            <a:lvl3pPr marL="963281" indent="0">
              <a:buNone/>
              <a:defRPr sz="1000"/>
            </a:lvl3pPr>
            <a:lvl4pPr marL="1444925" indent="0">
              <a:buNone/>
              <a:defRPr sz="900"/>
            </a:lvl4pPr>
            <a:lvl5pPr marL="1926565" indent="0">
              <a:buNone/>
              <a:defRPr sz="900"/>
            </a:lvl5pPr>
            <a:lvl6pPr marL="2408205" indent="0">
              <a:buNone/>
              <a:defRPr sz="900"/>
            </a:lvl6pPr>
            <a:lvl7pPr marL="2889847" indent="0">
              <a:buNone/>
              <a:defRPr sz="900"/>
            </a:lvl7pPr>
            <a:lvl8pPr marL="3371489" indent="0">
              <a:buNone/>
              <a:defRPr sz="900"/>
            </a:lvl8pPr>
            <a:lvl9pPr marL="385313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181694"/>
            <a:ext cx="8229599" cy="756179"/>
          </a:xfrm>
          <a:prstGeom prst="rect">
            <a:avLst/>
          </a:prstGeom>
        </p:spPr>
        <p:txBody>
          <a:bodyPr vert="horz" lIns="96328" tIns="48165" rIns="96328" bIns="4816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058653"/>
            <a:ext cx="8229599" cy="2994259"/>
          </a:xfrm>
          <a:prstGeom prst="rect">
            <a:avLst/>
          </a:prstGeom>
        </p:spPr>
        <p:txBody>
          <a:bodyPr vert="horz" lIns="96328" tIns="48165" rIns="96328" bIns="4816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4205199"/>
            <a:ext cx="2133600" cy="241557"/>
          </a:xfrm>
          <a:prstGeom prst="rect">
            <a:avLst/>
          </a:prstGeom>
        </p:spPr>
        <p:txBody>
          <a:bodyPr vert="horz" lIns="96328" tIns="48165" rIns="96328" bIns="4816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ED49-959B-4441-B029-3AE6BAE9BC63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4" y="4205199"/>
            <a:ext cx="2895599" cy="241557"/>
          </a:xfrm>
          <a:prstGeom prst="rect">
            <a:avLst/>
          </a:prstGeom>
        </p:spPr>
        <p:txBody>
          <a:bodyPr vert="horz" lIns="96328" tIns="48165" rIns="96328" bIns="4816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205199"/>
            <a:ext cx="2133600" cy="241557"/>
          </a:xfrm>
          <a:prstGeom prst="rect">
            <a:avLst/>
          </a:prstGeom>
        </p:spPr>
        <p:txBody>
          <a:bodyPr vert="horz" lIns="96328" tIns="48165" rIns="96328" bIns="4816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2D47-9A9D-4691-A6AE-DF0DFE6BC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3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3281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232" indent="-361232" algn="l" defTabSz="96328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2667" indent="-301026" algn="l" defTabSz="96328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104" indent="-240820" algn="l" defTabSz="96328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85745" indent="-240820" algn="l" defTabSz="96328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7385" indent="-240820" algn="l" defTabSz="963281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9026" indent="-240820" algn="l" defTabSz="96328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0669" indent="-240820" algn="l" defTabSz="96328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310" indent="-240820" algn="l" defTabSz="96328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950" indent="-240820" algn="l" defTabSz="96328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641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281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925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6565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8205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9847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1489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3130" algn="l" defTabSz="9632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3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502" y="3309380"/>
            <a:ext cx="302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Датчики протечки</a:t>
            </a:r>
            <a:endParaRPr lang="ru-RU" sz="2800" b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755576" y="3060625"/>
            <a:ext cx="3024336" cy="23881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1619672" y="2700585"/>
            <a:ext cx="2160240" cy="5760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779912" y="1260425"/>
            <a:ext cx="216024" cy="201622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779912" y="2304541"/>
            <a:ext cx="720080" cy="9721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779912" y="1548457"/>
            <a:ext cx="1080120" cy="172819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3779912" y="1908497"/>
            <a:ext cx="1728192" cy="13681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3779912" y="2412553"/>
            <a:ext cx="3888432" cy="8640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779912" y="3276649"/>
            <a:ext cx="4536504" cy="2616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11832" y="-5456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err="1" smtClean="0"/>
              <a:t>Шаровый</a:t>
            </a:r>
            <a:r>
              <a:rPr lang="ru-RU" sz="2800" b="1" dirty="0" smtClean="0"/>
              <a:t> кран</a:t>
            </a:r>
            <a:endParaRPr lang="ru-RU" sz="2800" b="1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004048" y="396329"/>
            <a:ext cx="13604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004048" y="396329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004048" y="396329"/>
            <a:ext cx="216024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04048" y="396329"/>
            <a:ext cx="2592288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2267744" y="396329"/>
            <a:ext cx="2736304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56711" y="207047"/>
            <a:ext cx="1623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Счетчики</a:t>
            </a:r>
            <a:endParaRPr lang="ru-RU" sz="2800" b="1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5184068" y="612353"/>
            <a:ext cx="1836204" cy="57606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508104" y="612353"/>
            <a:ext cx="1512168" cy="57606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7020272" y="612353"/>
            <a:ext cx="360040" cy="115212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7020272" y="612353"/>
            <a:ext cx="648072" cy="122413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2051720" y="612353"/>
            <a:ext cx="4968552" cy="129614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1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" y="0"/>
            <a:ext cx="8956559" cy="453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2393389"/>
            <a:ext cx="2824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Датчик протечки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51277" y="313263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err="1" smtClean="0"/>
              <a:t>Шаровый</a:t>
            </a:r>
            <a:r>
              <a:rPr lang="ru-RU" sz="2800" b="1" dirty="0" smtClean="0"/>
              <a:t> кран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3852713"/>
            <a:ext cx="316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Счетчик показаний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51325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Произвольный</PresentationFormat>
  <Paragraphs>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Chertok-AV</dc:creator>
  <cp:lastModifiedBy>Chertok-AV</cp:lastModifiedBy>
  <cp:revision>3</cp:revision>
  <dcterms:created xsi:type="dcterms:W3CDTF">2018-01-24T08:26:16Z</dcterms:created>
  <dcterms:modified xsi:type="dcterms:W3CDTF">2018-01-24T08:55:22Z</dcterms:modified>
</cp:coreProperties>
</file>