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4" r:id="rId7"/>
    <p:sldId id="260" r:id="rId8"/>
    <p:sldId id="261" r:id="rId9"/>
    <p:sldId id="265" r:id="rId10"/>
    <p:sldId id="262" r:id="rId11"/>
    <p:sldId id="263" r:id="rId12"/>
    <p:sldId id="266" r:id="rId13"/>
    <p:sldId id="267" r:id="rId14"/>
    <p:sldId id="273" r:id="rId15"/>
    <p:sldId id="274" r:id="rId16"/>
    <p:sldId id="275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7909B18-8D92-42DE-8B36-A88D77A6E047}">
          <p14:sldIdLst>
            <p14:sldId id="256"/>
            <p14:sldId id="257"/>
            <p14:sldId id="258"/>
            <p14:sldId id="272"/>
            <p14:sldId id="259"/>
            <p14:sldId id="264"/>
            <p14:sldId id="260"/>
            <p14:sldId id="261"/>
            <p14:sldId id="265"/>
            <p14:sldId id="262"/>
            <p14:sldId id="263"/>
            <p14:sldId id="266"/>
            <p14:sldId id="267"/>
            <p14:sldId id="273"/>
            <p14:sldId id="274"/>
            <p14:sldId id="275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8910"/>
            <a:ext cx="5652120" cy="42390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-20603"/>
            <a:ext cx="5805680" cy="43542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769645" cy="31409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25553"/>
            <a:ext cx="3706452" cy="45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сигнализации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8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счетчика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Для включения/выключения системы переведите положение переключателя “Сеть” в положение</a:t>
            </a:r>
          </a:p>
          <a:p>
            <a:r>
              <a:rPr lang="ru-RU" dirty="0"/>
              <a:t>“ON”/“OFF”. После включения питания система готова к работе. Система выдает кратковременный</a:t>
            </a:r>
          </a:p>
          <a:p>
            <a:r>
              <a:rPr lang="ru-RU" dirty="0"/>
              <a:t>звуковой сигнал после включения питания. Периодически не реже одного раза в шесть месяцев</a:t>
            </a:r>
          </a:p>
          <a:p>
            <a:r>
              <a:rPr lang="ru-RU" dirty="0"/>
              <a:t>необходимо очищать от грязи электроды при отключенном питании блока управления.</a:t>
            </a:r>
          </a:p>
          <a:p>
            <a:r>
              <a:rPr lang="ru-RU" dirty="0"/>
              <a:t>Для очистки электродов используйте теплую воду с мыльным раствором. Нельзя для очистки</a:t>
            </a:r>
          </a:p>
          <a:p>
            <a:r>
              <a:rPr lang="ru-RU" dirty="0"/>
              <a:t>электродов использовать растворители или абразивные средства. Периодически не реже одного</a:t>
            </a:r>
          </a:p>
          <a:p>
            <a:r>
              <a:rPr lang="ru-RU" dirty="0"/>
              <a:t>раза в шесть месяцев необходимо проверять работоспособность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54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программатора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31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работоспособности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Для проверки срабатывания системы откройте кран холодной и горячей воды (например, в ванной).</a:t>
            </a:r>
          </a:p>
          <a:p>
            <a:pPr marL="0" indent="0">
              <a:buNone/>
            </a:pPr>
            <a:r>
              <a:rPr lang="ru-RU" dirty="0"/>
              <a:t>• Намочите электроды датчика.</a:t>
            </a:r>
          </a:p>
          <a:p>
            <a:pPr marL="0" indent="0">
              <a:buNone/>
            </a:pPr>
            <a:r>
              <a:rPr lang="ru-RU" dirty="0"/>
              <a:t>• При срабатывании системы включится звуковая сигнализация, загорится соответствующий</a:t>
            </a:r>
          </a:p>
          <a:p>
            <a:pPr marL="0" indent="0">
              <a:buNone/>
            </a:pPr>
            <a:r>
              <a:rPr lang="ru-RU" dirty="0"/>
              <a:t>индикатор зоны контроля и шаровые электроприводы перекроют воду.</a:t>
            </a:r>
          </a:p>
          <a:p>
            <a:pPr marL="0" indent="0">
              <a:buNone/>
            </a:pPr>
            <a:r>
              <a:rPr lang="ru-RU" dirty="0"/>
              <a:t>• Переведите положение переключателя СЕТЬ в положение ВЫКЛЮЧЕНО, вытрите электроды датчика насухо</a:t>
            </a:r>
          </a:p>
          <a:p>
            <a:pPr marL="0" indent="0">
              <a:buNone/>
            </a:pPr>
            <a:r>
              <a:rPr lang="ru-RU" dirty="0"/>
              <a:t>• Переведите положение переключателя СЕТЬ в положение ВКЛЮЧЕНО.</a:t>
            </a:r>
          </a:p>
          <a:p>
            <a:pPr marL="0" indent="0">
              <a:buNone/>
            </a:pPr>
            <a:r>
              <a:rPr lang="ru-RU" dirty="0"/>
              <a:t>Шаровые электроприводы откроются, и возобновится подача воды.</a:t>
            </a:r>
          </a:p>
          <a:p>
            <a:pPr marL="0" indent="0">
              <a:buNone/>
            </a:pPr>
            <a:r>
              <a:rPr lang="ru-RU" dirty="0"/>
              <a:t>• Аналогично проверьте работоспособность остальных датчиков.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28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аварийной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электроприводами, выполните следующие действия:</a:t>
            </a:r>
          </a:p>
          <a:p>
            <a:pPr marL="0" indent="0">
              <a:buNone/>
            </a:pPr>
            <a:r>
              <a:rPr lang="ru-RU" dirty="0"/>
              <a:t>• Переведите положение переключателя СЕТЬ в положение ВЫКЛЮЧЕНО.</a:t>
            </a:r>
          </a:p>
          <a:p>
            <a:pPr marL="0" indent="0">
              <a:buNone/>
            </a:pPr>
            <a:r>
              <a:rPr lang="ru-RU" dirty="0"/>
              <a:t>• Устраните причину возникновения аварии.</a:t>
            </a:r>
          </a:p>
          <a:p>
            <a:pPr marL="0" indent="0">
              <a:buNone/>
            </a:pPr>
            <a:r>
              <a:rPr lang="ru-RU" dirty="0"/>
              <a:t>• Вытрете насухо датчики протечки воды.</a:t>
            </a:r>
          </a:p>
          <a:p>
            <a:pPr marL="0" indent="0">
              <a:buNone/>
            </a:pPr>
            <a:r>
              <a:rPr lang="ru-RU" dirty="0"/>
              <a:t>• Переведите положение переключателя СЕТЬ в положение ВКЛЮЧЕНО.</a:t>
            </a:r>
          </a:p>
          <a:p>
            <a:pPr marL="0" indent="0">
              <a:buNone/>
            </a:pPr>
            <a:r>
              <a:rPr lang="ru-RU" dirty="0"/>
              <a:t>• Шаровые электроприводы откроются, и подача воды возобновится.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69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Экстренное открытие подачи воды.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Переведите положение переключателя СЕТЬ в положение ОТКРЫТЬ ПРИ АВАРИИ. Система откроет</a:t>
            </a:r>
          </a:p>
          <a:p>
            <a:pPr marL="0" indent="0">
              <a:buNone/>
            </a:pPr>
            <a:r>
              <a:rPr lang="ru-RU" dirty="0"/>
              <a:t>шаровые краны, игнорируя состояние датчиков протечки и другие управляющие сигналы. В этом режиме</a:t>
            </a:r>
          </a:p>
          <a:p>
            <a:pPr marL="0" indent="0">
              <a:buNone/>
            </a:pPr>
            <a:r>
              <a:rPr lang="ru-RU" dirty="0"/>
              <a:t>система выдает предупреждающий периодический звуковой сигнал и горят световые индикаторы</a:t>
            </a:r>
          </a:p>
          <a:p>
            <a:pPr marL="0" indent="0">
              <a:buNone/>
            </a:pPr>
            <a:r>
              <a:rPr lang="ru-RU" dirty="0"/>
              <a:t>1,2,3,4,5,6,7,8 зон. Данный режим эксплуатации нужен, например, при тушении огня водой или находясь</a:t>
            </a:r>
          </a:p>
          <a:p>
            <a:pPr marL="0" indent="0">
              <a:buNone/>
            </a:pPr>
            <a:r>
              <a:rPr lang="ru-RU" dirty="0"/>
              <a:t>в ванной, вы случайно, залили датчик протечки воды, и у вас нет времени на устранение протечки.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3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Для дистанционного управления водоснабжением Вам достаточно подключить стандартный выключатель</a:t>
            </a:r>
          </a:p>
          <a:p>
            <a:pPr marL="0" indent="0">
              <a:buNone/>
            </a:pPr>
            <a:r>
              <a:rPr lang="ru-RU" dirty="0"/>
              <a:t>с фиксацией положения к клеммы FUN, GND блока управления. Выключатель может находиться в удобном</a:t>
            </a:r>
          </a:p>
          <a:p>
            <a:pPr marL="0" indent="0">
              <a:buNone/>
            </a:pPr>
            <a:r>
              <a:rPr lang="ru-RU" dirty="0"/>
              <a:t>для Вас месте (например, в коридоре). Теперь уходя из квартиры, вы можете дистанционно перекрыть</a:t>
            </a:r>
          </a:p>
          <a:p>
            <a:pPr marL="0" indent="0">
              <a:buNone/>
            </a:pPr>
            <a:r>
              <a:rPr lang="ru-RU" dirty="0"/>
              <a:t>(открыть) подачу воды с помощью обычного выключателя, расположенного, например в коридоре.</a:t>
            </a:r>
          </a:p>
          <a:p>
            <a:pPr marL="0" indent="0">
              <a:buNone/>
            </a:pPr>
            <a:r>
              <a:rPr lang="ru-RU" dirty="0"/>
              <a:t>ВНИМАНИЕ. Запрещается подавать напряжение на клеммы FUN, GND. Для подключения</a:t>
            </a:r>
          </a:p>
          <a:p>
            <a:pPr marL="0" indent="0">
              <a:buNone/>
            </a:pPr>
            <a:r>
              <a:rPr lang="ru-RU" dirty="0"/>
              <a:t>рекомендуется использовать кабель типа «витая пара» например: FTP 2x2x0.35, UFTP 2x2x0.35.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7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/>
              <a:t>Напряжение питания ~220 В ± 10 В, 50 Гц</a:t>
            </a:r>
          </a:p>
          <a:p>
            <a:r>
              <a:rPr lang="ru-RU" dirty="0"/>
              <a:t>Максимальный ток нагрузки 5 А</a:t>
            </a:r>
          </a:p>
          <a:p>
            <a:r>
              <a:rPr lang="ru-RU" dirty="0"/>
              <a:t>Потребляемая мощность не более 1,5 Вт</a:t>
            </a:r>
          </a:p>
          <a:p>
            <a:r>
              <a:rPr lang="ru-RU" dirty="0"/>
              <a:t>Время срабатывания не более 2 с</a:t>
            </a:r>
          </a:p>
          <a:p>
            <a:r>
              <a:rPr lang="ru-RU" dirty="0"/>
              <a:t>Время непрерывной работы не ограничено</a:t>
            </a:r>
          </a:p>
          <a:p>
            <a:r>
              <a:rPr lang="ru-RU" dirty="0"/>
              <a:t>Степень защиты </a:t>
            </a:r>
            <a:r>
              <a:rPr lang="en-US" dirty="0"/>
              <a:t>IP54</a:t>
            </a:r>
          </a:p>
          <a:p>
            <a:r>
              <a:rPr lang="ru-RU" dirty="0"/>
              <a:t>Габариты 115х105х40 мм</a:t>
            </a:r>
          </a:p>
          <a:p>
            <a:r>
              <a:rPr lang="ru-RU" dirty="0"/>
              <a:t>Масса не более 250 г</a:t>
            </a:r>
          </a:p>
          <a:p>
            <a:r>
              <a:rPr lang="ru-RU" dirty="0"/>
              <a:t>Максимальное количество подключаемых</a:t>
            </a:r>
          </a:p>
          <a:p>
            <a:r>
              <a:rPr lang="ru-RU" dirty="0"/>
              <a:t>датчиков контроля протечек воды SW003, SW005 20 шт.</a:t>
            </a:r>
          </a:p>
          <a:p>
            <a:r>
              <a:rPr lang="ru-RU" dirty="0"/>
              <a:t>Максимальное количество подключаемых</a:t>
            </a:r>
          </a:p>
          <a:p>
            <a:r>
              <a:rPr lang="ru-RU" dirty="0"/>
              <a:t>кранов шаровых с электроприводом 6 шт.</a:t>
            </a:r>
            <a:endParaRPr lang="ru-RU" dirty="0" smtClean="0"/>
          </a:p>
          <a:p>
            <a:r>
              <a:rPr lang="ru-RU" dirty="0" smtClean="0"/>
              <a:t>напряжение/ток</a:t>
            </a:r>
            <a:r>
              <a:rPr lang="ru-RU" dirty="0"/>
              <a:t>, до</a:t>
            </a:r>
          </a:p>
          <a:p>
            <a:r>
              <a:rPr lang="ru-RU" b="1" dirty="0"/>
              <a:t>30 В/3 А</a:t>
            </a:r>
          </a:p>
          <a:p>
            <a:r>
              <a:rPr lang="ru-RU" b="1" dirty="0"/>
              <a:t>250 В/3 А</a:t>
            </a:r>
          </a:p>
          <a:p>
            <a:r>
              <a:rPr lang="ru-RU" dirty="0"/>
              <a:t>Ток потребления по отключаемому выходу «12В»</a:t>
            </a:r>
          </a:p>
          <a:p>
            <a:r>
              <a:rPr lang="ru-RU" dirty="0"/>
              <a:t>для питания </a:t>
            </a:r>
            <a:r>
              <a:rPr lang="ru-RU" dirty="0" err="1"/>
              <a:t>извещателей</a:t>
            </a:r>
            <a:r>
              <a:rPr lang="ru-RU" dirty="0"/>
              <a:t>, не более </a:t>
            </a:r>
            <a:r>
              <a:rPr lang="ru-RU" b="1" dirty="0"/>
              <a:t>100 мА</a:t>
            </a:r>
          </a:p>
          <a:p>
            <a:r>
              <a:rPr lang="ru-RU" dirty="0"/>
              <a:t>07.11.2012 КВАРЦ вар.2 7</a:t>
            </a:r>
          </a:p>
          <a:p>
            <a:r>
              <a:rPr lang="ru-RU" dirty="0"/>
              <a:t>Ток потребления по неотключаемому выходу «12В»</a:t>
            </a:r>
          </a:p>
          <a:p>
            <a:r>
              <a:rPr lang="ru-RU" dirty="0"/>
              <a:t>для питания </a:t>
            </a:r>
            <a:r>
              <a:rPr lang="ru-RU" dirty="0" err="1"/>
              <a:t>извещателей</a:t>
            </a:r>
            <a:r>
              <a:rPr lang="ru-RU" dirty="0"/>
              <a:t> и </a:t>
            </a:r>
            <a:r>
              <a:rPr lang="ru-RU" dirty="0" err="1"/>
              <a:t>оповещателей</a:t>
            </a:r>
            <a:r>
              <a:rPr lang="ru-RU" dirty="0"/>
              <a:t>, не более </a:t>
            </a:r>
            <a:r>
              <a:rPr lang="ru-RU" b="1" dirty="0"/>
              <a:t>200 мА</a:t>
            </a:r>
          </a:p>
          <a:p>
            <a:r>
              <a:rPr lang="ru-RU" dirty="0"/>
              <a:t>Ток внешнего звукового </a:t>
            </a:r>
            <a:r>
              <a:rPr lang="ru-RU" dirty="0" err="1"/>
              <a:t>оповещателя</a:t>
            </a:r>
            <a:r>
              <a:rPr lang="ru-RU" dirty="0"/>
              <a:t>, 12 В (</a:t>
            </a:r>
            <a:r>
              <a:rPr lang="ru-RU" dirty="0" err="1"/>
              <a:t>обяза</a:t>
            </a:r>
            <a:r>
              <a:rPr lang="ru-RU" dirty="0"/>
              <a:t>-</a:t>
            </a:r>
          </a:p>
          <a:p>
            <a:r>
              <a:rPr lang="ru-RU" dirty="0" err="1"/>
              <a:t>тельно</a:t>
            </a:r>
            <a:r>
              <a:rPr lang="ru-RU" dirty="0"/>
              <a:t> наличие в приборе аккумулятора), не более </a:t>
            </a:r>
            <a:r>
              <a:rPr lang="ru-RU" b="1" dirty="0"/>
              <a:t>500 мА</a:t>
            </a:r>
          </a:p>
          <a:p>
            <a:r>
              <a:rPr lang="ru-RU" dirty="0"/>
              <a:t>Ток потребления внешнего светового </a:t>
            </a:r>
            <a:r>
              <a:rPr lang="ru-RU" dirty="0" err="1"/>
              <a:t>оповещателя</a:t>
            </a:r>
            <a:r>
              <a:rPr lang="ru-RU" dirty="0"/>
              <a:t>,</a:t>
            </a:r>
          </a:p>
          <a:p>
            <a:r>
              <a:rPr lang="ru-RU" dirty="0"/>
              <a:t>12 В, не более </a:t>
            </a:r>
            <a:r>
              <a:rPr lang="ru-RU" b="1" dirty="0"/>
              <a:t>150 мА</a:t>
            </a:r>
          </a:p>
          <a:p>
            <a:r>
              <a:rPr lang="ru-RU" dirty="0"/>
              <a:t>Регистрируются нарушения </a:t>
            </a:r>
            <a:r>
              <a:rPr lang="ru-RU" dirty="0" err="1"/>
              <a:t>пож</a:t>
            </a:r>
            <a:r>
              <a:rPr lang="ru-RU" dirty="0"/>
              <a:t>./охр. шлейфа</a:t>
            </a:r>
          </a:p>
          <a:p>
            <a:r>
              <a:rPr lang="ru-RU" dirty="0"/>
              <a:t>длительностью, более </a:t>
            </a:r>
            <a:r>
              <a:rPr lang="ru-RU" b="1" dirty="0"/>
              <a:t>350 </a:t>
            </a:r>
            <a:r>
              <a:rPr lang="ru-RU" b="1" dirty="0" err="1"/>
              <a:t>мс</a:t>
            </a:r>
            <a:endParaRPr lang="ru-RU" b="1" dirty="0"/>
          </a:p>
          <a:p>
            <a:r>
              <a:rPr lang="ru-RU" dirty="0"/>
              <a:t>Не регистрируются нарушения </a:t>
            </a:r>
            <a:r>
              <a:rPr lang="ru-RU" dirty="0" err="1"/>
              <a:t>пож</a:t>
            </a:r>
            <a:r>
              <a:rPr lang="ru-RU" dirty="0"/>
              <a:t>./охр. шлейфа</a:t>
            </a:r>
          </a:p>
          <a:p>
            <a:r>
              <a:rPr lang="ru-RU" dirty="0"/>
              <a:t>длительностью, менее </a:t>
            </a:r>
            <a:r>
              <a:rPr lang="ru-RU" b="1" dirty="0"/>
              <a:t>250 </a:t>
            </a:r>
            <a:r>
              <a:rPr lang="ru-RU" b="1" dirty="0" err="1"/>
              <a:t>мс</a:t>
            </a:r>
            <a:endParaRPr lang="ru-RU" b="1" dirty="0"/>
          </a:p>
          <a:p>
            <a:r>
              <a:rPr lang="ru-RU" dirty="0"/>
              <a:t>Напряжение питания сети (переменный ток 50 Гц) </a:t>
            </a:r>
            <a:r>
              <a:rPr lang="ru-RU" b="1" dirty="0"/>
              <a:t>198...253 В</a:t>
            </a:r>
          </a:p>
          <a:p>
            <a:r>
              <a:rPr lang="ru-RU" dirty="0"/>
              <a:t>Напряжение питания от аккумулятора </a:t>
            </a:r>
            <a:r>
              <a:rPr lang="ru-RU" b="1" dirty="0"/>
              <a:t>11,8...14,0 В</a:t>
            </a:r>
          </a:p>
          <a:p>
            <a:r>
              <a:rPr lang="ru-RU" dirty="0"/>
              <a:t>Мощность, потребляемая от сети (с заряженным</a:t>
            </a:r>
          </a:p>
          <a:p>
            <a:r>
              <a:rPr lang="ru-RU" dirty="0"/>
              <a:t>аккумулятором и без внешних </a:t>
            </a:r>
            <a:r>
              <a:rPr lang="ru-RU" dirty="0" err="1"/>
              <a:t>оповещателей</a:t>
            </a:r>
            <a:r>
              <a:rPr lang="ru-RU" dirty="0"/>
              <a:t>) во всех</a:t>
            </a:r>
          </a:p>
          <a:p>
            <a:r>
              <a:rPr lang="ru-RU" dirty="0"/>
              <a:t>режимах, не более</a:t>
            </a:r>
          </a:p>
          <a:p>
            <a:r>
              <a:rPr lang="ru-RU" b="1" dirty="0"/>
              <a:t>8 ВА</a:t>
            </a:r>
          </a:p>
          <a:p>
            <a:r>
              <a:rPr lang="ru-RU" dirty="0"/>
              <a:t>Номинальная емкость резервного аккумулятора </a:t>
            </a:r>
            <a:r>
              <a:rPr lang="ru-RU" b="1" dirty="0"/>
              <a:t>1,2 </a:t>
            </a:r>
            <a:r>
              <a:rPr lang="ru-RU" b="1" dirty="0" err="1"/>
              <a:t>Ач</a:t>
            </a:r>
            <a:endParaRPr lang="ru-RU" b="1" dirty="0"/>
          </a:p>
          <a:p>
            <a:r>
              <a:rPr lang="ru-RU" dirty="0"/>
              <a:t>Ток потребления от аккумулятора в дежурном</a:t>
            </a:r>
          </a:p>
          <a:p>
            <a:r>
              <a:rPr lang="ru-RU" dirty="0"/>
              <a:t>режиме/режиме тревоги (при отсутствии внешних</a:t>
            </a:r>
          </a:p>
          <a:p>
            <a:r>
              <a:rPr lang="ru-RU" dirty="0"/>
              <a:t>потребителей), не более</a:t>
            </a:r>
          </a:p>
          <a:p>
            <a:r>
              <a:rPr lang="ru-RU" b="1" dirty="0"/>
              <a:t>50/70 мА</a:t>
            </a:r>
          </a:p>
          <a:p>
            <a:r>
              <a:rPr lang="ru-RU" dirty="0"/>
              <a:t>Вероятность эффективного срабатывания </a:t>
            </a:r>
            <a:r>
              <a:rPr lang="ru-RU" b="1" dirty="0"/>
              <a:t>0,97</a:t>
            </a:r>
          </a:p>
          <a:p>
            <a:r>
              <a:rPr lang="ru-RU" dirty="0"/>
              <a:t>Масса без аккумулятора, не более </a:t>
            </a:r>
            <a:r>
              <a:rPr lang="ru-RU" b="1" dirty="0"/>
              <a:t>2 кг</a:t>
            </a:r>
          </a:p>
          <a:p>
            <a:r>
              <a:rPr lang="ru-RU" dirty="0"/>
              <a:t>Габаритные размеры </a:t>
            </a:r>
            <a:r>
              <a:rPr lang="ru-RU" b="1" dirty="0"/>
              <a:t>185×150×55мм</a:t>
            </a:r>
          </a:p>
          <a:p>
            <a:r>
              <a:rPr lang="ru-RU" dirty="0"/>
              <a:t>Диапазон рабочих температур </a:t>
            </a:r>
            <a:r>
              <a:rPr lang="ru-RU" b="1" dirty="0"/>
              <a:t>от минус 30</a:t>
            </a:r>
          </a:p>
          <a:p>
            <a:r>
              <a:rPr lang="ru-RU" b="1" dirty="0"/>
              <a:t>до +55 °С</a:t>
            </a:r>
          </a:p>
          <a:p>
            <a:r>
              <a:rPr lang="ru-RU" dirty="0"/>
              <a:t>Относительная влажность воздуха при + 40 °С,</a:t>
            </a:r>
          </a:p>
          <a:p>
            <a:r>
              <a:rPr lang="ru-RU" dirty="0"/>
              <a:t>не более </a:t>
            </a:r>
            <a:r>
              <a:rPr lang="ru-RU" b="1" dirty="0"/>
              <a:t>93%</a:t>
            </a:r>
          </a:p>
          <a:p>
            <a:r>
              <a:rPr lang="ru-RU" dirty="0"/>
              <a:t>Средняя наработка на отказ прибора в режиме</a:t>
            </a:r>
          </a:p>
          <a:p>
            <a:r>
              <a:rPr lang="ru-RU" dirty="0"/>
              <a:t>охраны или режиме снятия с охраны, не менее </a:t>
            </a:r>
            <a:r>
              <a:rPr lang="ru-RU" b="1" dirty="0"/>
              <a:t>40 000 ч.</a:t>
            </a:r>
          </a:p>
          <a:p>
            <a:r>
              <a:rPr lang="ru-RU" dirty="0"/>
              <a:t>Срок службы, не менее </a:t>
            </a:r>
            <a:r>
              <a:rPr lang="ru-RU" b="1" dirty="0"/>
              <a:t>10 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80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Гарантийные обязательства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Срок гарантийных обязательств 3 года. Срок </a:t>
            </a:r>
            <a:r>
              <a:rPr lang="ru-RU" dirty="0" smtClean="0"/>
              <a:t>гарантийных обязательств </a:t>
            </a:r>
            <a:r>
              <a:rPr lang="ru-RU" dirty="0"/>
              <a:t>за пределами Российской Федерации 1 год.</a:t>
            </a:r>
          </a:p>
          <a:p>
            <a:pPr marL="0" indent="0">
              <a:buNone/>
            </a:pPr>
            <a:r>
              <a:rPr lang="ru-RU" dirty="0"/>
              <a:t>В течение этого срока изготовитель обязуется </a:t>
            </a:r>
            <a:r>
              <a:rPr lang="ru-RU" dirty="0" smtClean="0"/>
              <a:t>производить по </a:t>
            </a:r>
            <a:r>
              <a:rPr lang="ru-RU" dirty="0"/>
              <a:t>своему усмотрению ремонт, замену либо наладку </a:t>
            </a:r>
            <a:r>
              <a:rPr lang="ru-RU" dirty="0" smtClean="0"/>
              <a:t>вышедшего </a:t>
            </a:r>
            <a:r>
              <a:rPr lang="ru-RU" dirty="0"/>
              <a:t>из строя прибора бесплатно. На приборы, имеющие </a:t>
            </a:r>
            <a:r>
              <a:rPr lang="ru-RU" dirty="0" smtClean="0"/>
              <a:t>механические </a:t>
            </a:r>
            <a:r>
              <a:rPr lang="ru-RU" dirty="0"/>
              <a:t>повреждения, следы самостоятельного ремонта </a:t>
            </a:r>
            <a:r>
              <a:rPr lang="ru-RU" dirty="0" smtClean="0"/>
              <a:t>или другие </a:t>
            </a:r>
            <a:r>
              <a:rPr lang="ru-RU" dirty="0"/>
              <a:t>признаки неправильной эксплуатации, </a:t>
            </a:r>
            <a:r>
              <a:rPr lang="ru-RU" dirty="0" smtClean="0"/>
              <a:t>гарантийные обязательства </a:t>
            </a:r>
            <a:r>
              <a:rPr lang="ru-RU" dirty="0"/>
              <a:t>не распространяются.</a:t>
            </a:r>
          </a:p>
          <a:p>
            <a:pPr marL="0" indent="0">
              <a:buNone/>
            </a:pPr>
            <a:r>
              <a:rPr lang="ru-RU" dirty="0"/>
              <a:t>Срок гарантийного обслуживания исчисляется со дня </a:t>
            </a:r>
            <a:r>
              <a:rPr lang="ru-RU" dirty="0" smtClean="0"/>
              <a:t>покупки прибора</a:t>
            </a:r>
            <a:r>
              <a:rPr lang="ru-RU" dirty="0"/>
              <a:t>. Отсутствие отметки о продаже снимает </a:t>
            </a:r>
            <a:r>
              <a:rPr lang="ru-RU" dirty="0" smtClean="0"/>
              <a:t>гарантийные обязательства.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7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 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Система предотвращения протечек воды </a:t>
            </a:r>
            <a:r>
              <a:rPr lang="ru-RU" dirty="0" smtClean="0"/>
              <a:t>предназначена </a:t>
            </a:r>
            <a:r>
              <a:rPr lang="ru-RU" dirty="0"/>
              <a:t>для отключения подачи </a:t>
            </a:r>
            <a:r>
              <a:rPr lang="ru-RU" dirty="0" smtClean="0"/>
              <a:t>воды и </a:t>
            </a:r>
            <a:r>
              <a:rPr lang="ru-RU" dirty="0"/>
              <a:t>выдачи звукового оповещения при возникновении протечек воды в системах водоснабжения и отопления.</a:t>
            </a:r>
          </a:p>
          <a:p>
            <a:pPr marL="0" indent="0">
              <a:buNone/>
            </a:pPr>
            <a:r>
              <a:rPr lang="ru-RU" dirty="0"/>
              <a:t>При попадании воды на электроды датчика, подключенного к блоку управления, выдается </a:t>
            </a:r>
            <a:r>
              <a:rPr lang="ru-RU" dirty="0" smtClean="0"/>
              <a:t>управляющий сигнал </a:t>
            </a:r>
            <a:r>
              <a:rPr lang="ru-RU" dirty="0"/>
              <a:t>на шаровые электроприводы для перекрытия подачи воды и выдачи звукового оповещения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Система контроля протечки воды </a:t>
            </a:r>
            <a:r>
              <a:rPr lang="ru-RU" dirty="0" smtClean="0"/>
              <a:t>предназначена </a:t>
            </a:r>
            <a:r>
              <a:rPr lang="ru-RU" dirty="0"/>
              <a:t>для своевременного </a:t>
            </a:r>
            <a:r>
              <a:rPr lang="ru-RU" dirty="0" smtClean="0"/>
              <a:t>обнаружения и </a:t>
            </a:r>
            <a:r>
              <a:rPr lang="ru-RU" dirty="0"/>
              <a:t>локализации протечек воды в системах водоснабжения и </a:t>
            </a:r>
            <a:r>
              <a:rPr lang="ru-RU" dirty="0" smtClean="0"/>
              <a:t>отопления</a:t>
            </a:r>
            <a:r>
              <a:rPr lang="ru-RU" dirty="0"/>
              <a:t>. Система заблокирует подачу воды до устранения </a:t>
            </a:r>
            <a:r>
              <a:rPr lang="ru-RU" dirty="0" smtClean="0"/>
              <a:t>причин </a:t>
            </a:r>
            <a:r>
              <a:rPr lang="ru-RU" dirty="0"/>
              <a:t>протечки и проинформирует о возникшей аварии </a:t>
            </a:r>
            <a:r>
              <a:rPr lang="ru-RU" dirty="0" smtClean="0"/>
              <a:t>звуковым </a:t>
            </a:r>
            <a:r>
              <a:rPr lang="ru-RU" dirty="0"/>
              <a:t>и световым сигналами.</a:t>
            </a:r>
          </a:p>
          <a:p>
            <a:pPr marL="0" indent="0">
              <a:buNone/>
            </a:pPr>
            <a:r>
              <a:rPr lang="ru-RU" dirty="0"/>
              <a:t>При попадании воды на любой из датчиков, подключенных к </a:t>
            </a:r>
            <a:r>
              <a:rPr lang="ru-RU" dirty="0" smtClean="0"/>
              <a:t>модулю </a:t>
            </a:r>
            <a:r>
              <a:rPr lang="ru-RU" dirty="0"/>
              <a:t>управления, управляющее напряжение подается на </a:t>
            </a:r>
            <a:r>
              <a:rPr lang="ru-RU" dirty="0" smtClean="0"/>
              <a:t>краны шаровые </a:t>
            </a:r>
            <a:r>
              <a:rPr lang="ru-RU" dirty="0"/>
              <a:t>с электроприводом, подключенные к этому же </a:t>
            </a:r>
            <a:r>
              <a:rPr lang="ru-RU" dirty="0" smtClean="0"/>
              <a:t>модулю</a:t>
            </a:r>
            <a:r>
              <a:rPr lang="ru-RU" dirty="0"/>
              <a:t>, которые заблокируют подачу воды.</a:t>
            </a:r>
          </a:p>
          <a:p>
            <a:pPr marL="0" indent="0">
              <a:buNone/>
            </a:pPr>
            <a:r>
              <a:rPr lang="ru-RU" dirty="0"/>
              <a:t>Контроль протечки воды осуществляется автоматически и </a:t>
            </a:r>
            <a:r>
              <a:rPr lang="ru-RU" dirty="0" smtClean="0"/>
              <a:t>не требует </a:t>
            </a:r>
            <a:r>
              <a:rPr lang="ru-RU" dirty="0"/>
              <a:t>участия пользователя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71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1" dirty="0"/>
              <a:t>Блок управления </a:t>
            </a:r>
            <a:r>
              <a:rPr lang="ru-RU" dirty="0"/>
              <a:t>предназначен для контроля состояния подключенных к нему датчиков протечки воды</a:t>
            </a:r>
            <a:r>
              <a:rPr lang="ru-RU" dirty="0" smtClean="0"/>
              <a:t>, управления </a:t>
            </a:r>
            <a:r>
              <a:rPr lang="ru-RU" dirty="0"/>
              <a:t>шаровыми </a:t>
            </a:r>
            <a:r>
              <a:rPr lang="ru-RU" dirty="0" smtClean="0"/>
              <a:t>электроприводами, </a:t>
            </a:r>
            <a:r>
              <a:rPr lang="ru-RU" dirty="0"/>
              <a:t>выдачи звукового оповещение об </a:t>
            </a:r>
            <a:r>
              <a:rPr lang="ru-RU" dirty="0" smtClean="0"/>
              <a:t>аварии и считывания показаний со счетчиков. </a:t>
            </a:r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лицевой панели </a:t>
            </a:r>
            <a:r>
              <a:rPr lang="ru-RU" dirty="0" smtClean="0"/>
              <a:t>блока управления </a:t>
            </a:r>
            <a:r>
              <a:rPr lang="ru-RU" dirty="0"/>
              <a:t>находится </a:t>
            </a:r>
            <a:r>
              <a:rPr lang="ru-RU" dirty="0" smtClean="0"/>
              <a:t>кнопка СБРОС, которая предназначена для перезагрузки системы и сброса тревоги, кнопка принудительного открытия кранов предназначена </a:t>
            </a:r>
            <a:r>
              <a:rPr lang="ru-RU" dirty="0"/>
              <a:t>для </a:t>
            </a:r>
            <a:r>
              <a:rPr lang="ru-RU" dirty="0" smtClean="0"/>
              <a:t>перевода системы </a:t>
            </a:r>
            <a:r>
              <a:rPr lang="ru-RU" dirty="0"/>
              <a:t>в режим экстренного открытия шаровых </a:t>
            </a:r>
            <a:r>
              <a:rPr lang="ru-RU" dirty="0" smtClean="0"/>
              <a:t>кранов.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Для надежной работы в блоке управления реализованы следующие функции: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/>
              <a:t>самоочистки</a:t>
            </a:r>
            <a:r>
              <a:rPr lang="ru-RU" dirty="0"/>
              <a:t>. </a:t>
            </a:r>
            <a:r>
              <a:rPr lang="ru-RU" dirty="0" smtClean="0"/>
              <a:t>Через заданный промежутки времени </a:t>
            </a:r>
            <a:r>
              <a:rPr lang="ru-RU" dirty="0"/>
              <a:t>блок управления подает команду на </a:t>
            </a:r>
            <a:r>
              <a:rPr lang="ru-RU" dirty="0" smtClean="0"/>
              <a:t>кратковременное закрытие </a:t>
            </a:r>
            <a:r>
              <a:rPr lang="ru-RU" dirty="0"/>
              <a:t>и открытие шарового электропривода для предотвращения «закисания» шаровых кранов.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/>
              <a:t>снижения энергопотребления. Потребление электроэнергии шаровыми </a:t>
            </a:r>
            <a:r>
              <a:rPr lang="ru-RU" dirty="0" smtClean="0"/>
              <a:t>электроприводами происходит только </a:t>
            </a:r>
            <a:r>
              <a:rPr lang="ru-RU" dirty="0"/>
              <a:t>в момент закрытия/открытия подачи воды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Шаровой </a:t>
            </a:r>
            <a:r>
              <a:rPr lang="ru-RU" b="1" dirty="0"/>
              <a:t>электропривод </a:t>
            </a:r>
            <a:r>
              <a:rPr lang="ru-RU" dirty="0"/>
              <a:t>предназначен для перекрытия водоснабжения в случае возникновения</a:t>
            </a:r>
          </a:p>
          <a:p>
            <a:pPr marL="0" indent="0">
              <a:buNone/>
            </a:pPr>
            <a:r>
              <a:rPr lang="ru-RU" dirty="0"/>
              <a:t>протечки воды. Шаровой электропривод может иметь любое положение при монтаже.</a:t>
            </a:r>
          </a:p>
          <a:p>
            <a:pPr marL="0" indent="0">
              <a:buNone/>
            </a:pPr>
            <a:r>
              <a:rPr lang="ru-RU" dirty="0"/>
              <a:t>Для удобства монтажа </a:t>
            </a:r>
            <a:r>
              <a:rPr lang="ru-RU" dirty="0" smtClean="0"/>
              <a:t>необходимо </a:t>
            </a:r>
            <a:r>
              <a:rPr lang="ru-RU" dirty="0"/>
              <a:t>отсоединить электропривод от шарового крана.</a:t>
            </a:r>
          </a:p>
          <a:p>
            <a:pPr marL="0" indent="0">
              <a:buNone/>
            </a:pPr>
            <a:r>
              <a:rPr lang="ru-RU" b="1" dirty="0"/>
              <a:t>Датчик протечки воды </a:t>
            </a:r>
            <a:r>
              <a:rPr lang="ru-RU" dirty="0" smtClean="0"/>
              <a:t>предназначен </a:t>
            </a:r>
            <a:r>
              <a:rPr lang="ru-RU" dirty="0"/>
              <a:t>для обнаружения аварийной ситуации при попадании</a:t>
            </a:r>
          </a:p>
          <a:p>
            <a:pPr marL="0" indent="0">
              <a:buNone/>
            </a:pPr>
            <a:r>
              <a:rPr lang="ru-RU" dirty="0"/>
              <a:t>воды на его электроды. Напряжение питания датчика 5 вольт, что является безопасным для</a:t>
            </a:r>
          </a:p>
          <a:p>
            <a:pPr marL="0" indent="0">
              <a:buNone/>
            </a:pPr>
            <a:r>
              <a:rPr lang="ru-RU" dirty="0"/>
              <a:t>человека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67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b="1" dirty="0"/>
              <a:t>Индикатор СЕТЬ/АККУМУЛЯТОР </a:t>
            </a:r>
            <a:r>
              <a:rPr lang="ru-RU" dirty="0"/>
              <a:t>информирует о состоянии питания системы.</a:t>
            </a:r>
          </a:p>
          <a:p>
            <a:pPr marL="0" indent="0">
              <a:buNone/>
            </a:pPr>
            <a:r>
              <a:rPr lang="ru-RU" dirty="0"/>
              <a:t>При отключении питания 220 вольт и (или) снижении напряжения питания системы ниже рабочего</a:t>
            </a:r>
          </a:p>
          <a:p>
            <a:pPr marL="0" indent="0">
              <a:buNone/>
            </a:pPr>
            <a:r>
              <a:rPr lang="ru-RU" dirty="0"/>
              <a:t>значения — моргает. При снижении заряда аккумуляторной батареи ниже допустимого уровня</a:t>
            </a:r>
          </a:p>
          <a:p>
            <a:pPr marL="0" indent="0">
              <a:buNone/>
            </a:pPr>
            <a:r>
              <a:rPr lang="ru-RU" dirty="0"/>
              <a:t>дополнительно включается звуковая сигнализация для привлечения Вашего внимания</a:t>
            </a:r>
            <a:r>
              <a:rPr lang="ru-RU" dirty="0" smtClean="0"/>
              <a:t>.</a:t>
            </a:r>
          </a:p>
          <a:p>
            <a:r>
              <a:rPr lang="ru-RU" b="1" dirty="0"/>
              <a:t>Индикатор ОТКРЫТО/ЗАКРЫТО </a:t>
            </a:r>
            <a:r>
              <a:rPr lang="ru-RU" dirty="0"/>
              <a:t>информирует о состоянии шаровых электроприводов. Горит индикатор —</a:t>
            </a:r>
          </a:p>
          <a:p>
            <a:r>
              <a:rPr lang="ru-RU" dirty="0"/>
              <a:t>шаровые краны закрыты. В целях экономии заряда аккумуляторной батареи данный индикатор моргает при</a:t>
            </a:r>
          </a:p>
          <a:p>
            <a:r>
              <a:rPr lang="ru-RU" dirty="0"/>
              <a:t>отключении питания 220 вольт и (или) снижении напряжения питания системы ниже рабочего значения.</a:t>
            </a:r>
          </a:p>
          <a:p>
            <a:r>
              <a:rPr lang="ru-RU" b="1" dirty="0"/>
              <a:t>Индикатор 1 зоны контроля </a:t>
            </a:r>
            <a:r>
              <a:rPr lang="ru-RU" dirty="0"/>
              <a:t>информирует о состоянии датчиков протечки воды, подключенных</a:t>
            </a:r>
          </a:p>
          <a:p>
            <a:r>
              <a:rPr lang="ru-RU" dirty="0"/>
              <a:t>к 1 зоне. При включении блока управления индикатор загорается на 5 секунд в случае, если система</a:t>
            </a:r>
          </a:p>
          <a:p>
            <a:r>
              <a:rPr lang="ru-RU" dirty="0"/>
              <a:t>обнаружила, что у данной зоны есть функция контроля обрыва датчиков. Если контроль обрыва по</a:t>
            </a:r>
          </a:p>
          <a:p>
            <a:r>
              <a:rPr lang="ru-RU" dirty="0"/>
              <a:t>данной зоне не осуществляется, соответствующий индикатор загорится кратковременно на 1 секунду.</a:t>
            </a:r>
          </a:p>
          <a:p>
            <a:r>
              <a:rPr lang="ru-RU" dirty="0"/>
              <a:t>При протечке воды данный индикатор светится постоянно, при обрыве датчика моргает.</a:t>
            </a:r>
          </a:p>
          <a:p>
            <a:r>
              <a:rPr lang="ru-RU" dirty="0"/>
              <a:t>Аналогично для 2, 3, 4, 5, 6, 7, 8 зон контроля.</a:t>
            </a:r>
          </a:p>
          <a:p>
            <a:r>
              <a:rPr lang="ru-RU" b="1" dirty="0"/>
              <a:t>Переключатель СЕТЬ </a:t>
            </a:r>
            <a:r>
              <a:rPr lang="ru-RU" dirty="0"/>
              <a:t>имеет три положения ВКЛЮЧИТЬ, ВЫКЛЮЧИТЬ и ОТКРЫТЬ ПРИ АВАРИИ.</a:t>
            </a:r>
          </a:p>
          <a:p>
            <a:r>
              <a:rPr lang="ru-RU" dirty="0"/>
              <a:t>В положении ВЫКЛЮЧИТЬ (OFF) система находится в отключенном</a:t>
            </a:r>
          </a:p>
          <a:p>
            <a:r>
              <a:rPr lang="ru-RU" dirty="0"/>
              <a:t>состоянии, но при этом зарядка на аккумулятор идет.</a:t>
            </a:r>
          </a:p>
          <a:p>
            <a:r>
              <a:rPr lang="ru-RU" dirty="0"/>
              <a:t>В положение ВКЛЮЧИТЬ (ON) система находится в дежурном режиме.</a:t>
            </a:r>
          </a:p>
          <a:p>
            <a:r>
              <a:rPr lang="ru-RU" dirty="0"/>
              <a:t>В положение ОТКРЫТЬ ПРИ АВАРИИ система принудительно открывает шаровые краны, игнорируя</a:t>
            </a:r>
          </a:p>
          <a:p>
            <a:r>
              <a:rPr lang="ru-RU" dirty="0"/>
              <a:t>состояние датчиков протечки и другие управляющие сигналы. В этом режиме светятся светодиодные</a:t>
            </a:r>
          </a:p>
          <a:p>
            <a:r>
              <a:rPr lang="ru-RU" dirty="0"/>
              <a:t>индикаторы 1,2,3,4,5,6,7,8 зон. Дополнительно включается звуковая сигнализация для привлечения</a:t>
            </a:r>
          </a:p>
          <a:p>
            <a:r>
              <a:rPr lang="ru-RU" dirty="0"/>
              <a:t>Вашего внимания. Данный режим эксплуатации нужен, например, при тушении огня водой или находясь</a:t>
            </a:r>
          </a:p>
          <a:p>
            <a:r>
              <a:rPr lang="ru-RU" dirty="0"/>
              <a:t>в ванной, вы случайно, залили датчик протечки воды, и у вас нет времени на устранение протечки.</a:t>
            </a:r>
          </a:p>
          <a:p>
            <a:r>
              <a:rPr lang="ru-RU" dirty="0"/>
              <a:t>ВНИМАНИЕ. Кабель переключателя СЕТЬ подключается к специальному разъему на блоке 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Монтаж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/>
              <a:t>Рекомендуется следующий порядок монтажа системы:</a:t>
            </a:r>
          </a:p>
          <a:p>
            <a:pPr marL="0" indent="0">
              <a:buNone/>
            </a:pPr>
            <a:r>
              <a:rPr lang="ru-RU" dirty="0"/>
              <a:t>• Выберите место установки блока управления и датчиков протечки воды. При необходимости провода датчика</a:t>
            </a:r>
          </a:p>
          <a:p>
            <a:pPr marL="0" indent="0">
              <a:buNone/>
            </a:pPr>
            <a:r>
              <a:rPr lang="ru-RU" dirty="0"/>
              <a:t>протечки можно урезать или удлинить до 100 метров. Для увеличения длины кабеля датчика протечки</a:t>
            </a:r>
          </a:p>
          <a:p>
            <a:pPr marL="0" indent="0">
              <a:buNone/>
            </a:pPr>
            <a:r>
              <a:rPr lang="ru-RU" dirty="0"/>
              <a:t>воды рекомендуется использовать кабель типа «витая пара» например: FTP 2x2x0.35, UFTP 2x2x0.35.</a:t>
            </a:r>
          </a:p>
          <a:p>
            <a:pPr marL="0" indent="0">
              <a:buNone/>
            </a:pPr>
            <a:r>
              <a:rPr lang="ru-RU" dirty="0"/>
              <a:t>• Закрепите блок управления на стене с помощью входящих в комплект винтов.</a:t>
            </a:r>
          </a:p>
          <a:p>
            <a:pPr marL="0" indent="0">
              <a:buNone/>
            </a:pPr>
            <a:r>
              <a:rPr lang="ru-RU" dirty="0"/>
              <a:t>• Блок управления рекомендуется устанавливать в удобном для обслуживания месте.</a:t>
            </a:r>
          </a:p>
          <a:p>
            <a:pPr marL="0" indent="0">
              <a:buNone/>
            </a:pPr>
            <a:r>
              <a:rPr lang="ru-RU" dirty="0"/>
              <a:t>• Установите датчики протечки воды в местах наиболее вероятного появления воды при</a:t>
            </a:r>
          </a:p>
          <a:p>
            <a:pPr marL="0" indent="0">
              <a:buNone/>
            </a:pPr>
            <a:r>
              <a:rPr lang="ru-RU" dirty="0"/>
              <a:t>протечках (на полу под раковиной, ванной, стиральной машиной и проч.).</a:t>
            </a:r>
          </a:p>
          <a:p>
            <a:pPr marL="0" indent="0">
              <a:buNone/>
            </a:pPr>
            <a:r>
              <a:rPr lang="ru-RU" dirty="0"/>
              <a:t>ВНИМАНИЕ. Датчики протечки воды необходимо положить на пол электродами вниз.</a:t>
            </a:r>
          </a:p>
          <a:p>
            <a:pPr marL="0" indent="0">
              <a:buNone/>
            </a:pPr>
            <a:r>
              <a:rPr lang="ru-RU" dirty="0"/>
              <a:t>• Пропустите кабель питания 220 вольт, кабели шаровых электроприводов</a:t>
            </a:r>
          </a:p>
          <a:p>
            <a:pPr marL="0" indent="0">
              <a:buNone/>
            </a:pPr>
            <a:r>
              <a:rPr lang="ru-RU" dirty="0"/>
              <a:t>и кабели датчиков через специальный ввод.</a:t>
            </a:r>
          </a:p>
          <a:p>
            <a:pPr marL="0" indent="0">
              <a:buNone/>
            </a:pPr>
            <a:r>
              <a:rPr lang="ru-RU" dirty="0"/>
              <a:t>ВНИМАНИЕ. Для удобства монтажа вы можете осуществлять подключение проводов со снятой платой управления.</a:t>
            </a:r>
          </a:p>
          <a:p>
            <a:pPr marL="0" indent="0">
              <a:buNone/>
            </a:pPr>
            <a:r>
              <a:rPr lang="ru-RU" dirty="0"/>
              <a:t>• Подключите датчики к блоку управления (INP, GND ̶ любой цвет провода датчика).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1 зоны: INP1,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2 зоны: INP2,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3 зоны: INP3,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4 зоны: INP4,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5 зоны: INP5,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6 зоны: INP6,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7 зоны: INP7, GND.</a:t>
            </a:r>
          </a:p>
          <a:p>
            <a:pPr marL="0" indent="0">
              <a:buNone/>
            </a:pPr>
            <a:r>
              <a:rPr lang="ru-RU" dirty="0"/>
              <a:t>Клеммы для подключения датчиков протечки воды 8 зоны: INP8, GND.</a:t>
            </a:r>
          </a:p>
          <a:p>
            <a:pPr marL="0" indent="0">
              <a:buNone/>
            </a:pPr>
            <a:r>
              <a:rPr lang="ru-RU" dirty="0"/>
              <a:t>ВНИМАНИЕ. Все датчики протечки воды подключаются к клеммам «параллельно». Для подключения большого</a:t>
            </a:r>
          </a:p>
          <a:p>
            <a:pPr marL="0" indent="0">
              <a:buNone/>
            </a:pPr>
            <a:r>
              <a:rPr lang="ru-RU" dirty="0"/>
              <a:t>количества датчиков необходимо использовать дополнительные </a:t>
            </a:r>
            <a:r>
              <a:rPr lang="ru-RU" dirty="0" err="1"/>
              <a:t>клеммные</a:t>
            </a:r>
            <a:r>
              <a:rPr lang="ru-RU" dirty="0"/>
              <a:t> контакты и монтажные коробки.</a:t>
            </a:r>
          </a:p>
          <a:p>
            <a:pPr marL="0" indent="0">
              <a:buNone/>
            </a:pPr>
            <a:r>
              <a:rPr lang="ru-RU" dirty="0"/>
              <a:t>• Подключите шаровые электропроводы к блоку управления.</a:t>
            </a:r>
          </a:p>
          <a:p>
            <a:pPr marL="0" indent="0">
              <a:buNone/>
            </a:pPr>
            <a:r>
              <a:rPr lang="ru-RU" dirty="0"/>
              <a:t>Клеммы для подключения шарового электропривода:</a:t>
            </a:r>
          </a:p>
          <a:p>
            <a:pPr marL="0" indent="0">
              <a:buNone/>
            </a:pPr>
            <a:r>
              <a:rPr lang="ru-RU" dirty="0"/>
              <a:t>PE — защитный проводник (желто-зеленый провод).</a:t>
            </a:r>
          </a:p>
          <a:p>
            <a:pPr marL="0" indent="0">
              <a:buNone/>
            </a:pPr>
            <a:r>
              <a:rPr lang="ru-RU" dirty="0"/>
              <a:t>+U — напряжение питания (коричневый провод).</a:t>
            </a:r>
          </a:p>
          <a:p>
            <a:pPr marL="0" indent="0">
              <a:buNone/>
            </a:pPr>
            <a:r>
              <a:rPr lang="en-US" dirty="0"/>
              <a:t>GND — (</a:t>
            </a:r>
            <a:r>
              <a:rPr lang="ru-RU" dirty="0"/>
              <a:t>серый провод).</a:t>
            </a:r>
          </a:p>
          <a:p>
            <a:pPr marL="0" indent="0">
              <a:buNone/>
            </a:pPr>
            <a:r>
              <a:rPr lang="ru-RU" dirty="0"/>
              <a:t>OUT ̶ сигнал для закрытия привода (черный провод).</a:t>
            </a:r>
          </a:p>
          <a:p>
            <a:pPr marL="0" indent="0">
              <a:buNone/>
            </a:pPr>
            <a:r>
              <a:rPr lang="ru-RU" dirty="0"/>
              <a:t>ВНИМАНИЕ. </a:t>
            </a:r>
            <a:endParaRPr lang="ru-RU" dirty="0" smtClean="0"/>
          </a:p>
          <a:p>
            <a:r>
              <a:rPr lang="ru-RU" dirty="0"/>
              <a:t>Подключите напряжение питания 220 вольт к блоку управления.</a:t>
            </a:r>
          </a:p>
          <a:p>
            <a:r>
              <a:rPr lang="ru-RU" dirty="0"/>
              <a:t>Клеммы для подключения питания 220 вольт:</a:t>
            </a:r>
          </a:p>
          <a:p>
            <a:r>
              <a:rPr lang="en-US" dirty="0"/>
              <a:t>L ̶ </a:t>
            </a:r>
            <a:r>
              <a:rPr lang="ru-RU" dirty="0"/>
              <a:t>фаза 220 вольт.</a:t>
            </a:r>
          </a:p>
          <a:p>
            <a:r>
              <a:rPr lang="en-US" dirty="0"/>
              <a:t>N ̶ </a:t>
            </a:r>
            <a:r>
              <a:rPr lang="ru-RU" dirty="0"/>
              <a:t>рабочий проводник.</a:t>
            </a:r>
          </a:p>
          <a:p>
            <a:r>
              <a:rPr lang="en-US" dirty="0"/>
              <a:t>PE ̶ </a:t>
            </a:r>
            <a:r>
              <a:rPr lang="ru-RU" dirty="0"/>
              <a:t>защитный проводник (желто-зеленый).</a:t>
            </a:r>
          </a:p>
          <a:p>
            <a:r>
              <a:rPr lang="ru-RU" dirty="0"/>
              <a:t>ВНИМАНИЕ. В блоке управления реализована автоматическая зарядка аккумуляторной батареи.</a:t>
            </a:r>
          </a:p>
          <a:p>
            <a:r>
              <a:rPr lang="ru-RU" dirty="0"/>
              <a:t>Не допускайте продолжительного отключения питания 220 вольт, так как это может привести</a:t>
            </a:r>
          </a:p>
          <a:p>
            <a:r>
              <a:rPr lang="ru-RU" dirty="0"/>
              <a:t>к глубокому разряду аккумуляторной батареи. Продолжительное хранение или эксплуатация</a:t>
            </a:r>
          </a:p>
          <a:p>
            <a:r>
              <a:rPr lang="ru-RU" dirty="0"/>
              <a:t>аккумуляторной батареи в разряженном состоянии может привести к выходу ее из строя.</a:t>
            </a:r>
          </a:p>
          <a:p>
            <a:r>
              <a:rPr lang="ru-RU" dirty="0"/>
              <a:t>• Закрепите кабели датчиков, кабели шаровых электроприводов и кабель</a:t>
            </a:r>
          </a:p>
          <a:p>
            <a:r>
              <a:rPr lang="ru-RU" dirty="0"/>
              <a:t>питания 220 вольт с помощью хомутов к плате блока управления.</a:t>
            </a:r>
          </a:p>
          <a:p>
            <a:r>
              <a:rPr lang="ru-RU" dirty="0"/>
              <a:t>• Подключите аккумуляторную батарею к блоку управления. Красный провод подключите к + клемме</a:t>
            </a:r>
          </a:p>
          <a:p>
            <a:r>
              <a:rPr lang="ru-RU" dirty="0"/>
              <a:t>аккумуляторной батареи, черный провод подключите к – клемме аккумуляторной батареи. Подключение</a:t>
            </a:r>
          </a:p>
          <a:p>
            <a:r>
              <a:rPr lang="ru-RU" dirty="0"/>
              <a:t>аккумуляторной батареи необходимо осуществлять при отключенном состоянии системы.</a:t>
            </a:r>
          </a:p>
          <a:p>
            <a:r>
              <a:rPr lang="ru-RU" dirty="0"/>
              <a:t>ВНИМАНИЕ. При подключении аккумуляторной батареи необходимо соблюдать полярность. Цепь питания</a:t>
            </a:r>
          </a:p>
          <a:p>
            <a:r>
              <a:rPr lang="ru-RU" dirty="0"/>
              <a:t>системы от аккумулятора имеет защиту с помощью встроенного предохранителя. Замену предохранителя</a:t>
            </a:r>
          </a:p>
          <a:p>
            <a:r>
              <a:rPr lang="ru-RU" dirty="0"/>
              <a:t>в блоке управления производить только при отключенном аккумуляторе и сети 220 вольт.</a:t>
            </a:r>
          </a:p>
          <a:p>
            <a:r>
              <a:rPr lang="ru-RU" dirty="0"/>
              <a:t>• Подключите кабель переключателя СЕТЬ к специальному разъему на блоке управления.</a:t>
            </a:r>
          </a:p>
          <a:p>
            <a:r>
              <a:rPr lang="ru-RU" dirty="0"/>
              <a:t>• Наденьте лицевую пластиковую панель и завинтите четыре монтажных винта на блоке управления.</a:t>
            </a:r>
          </a:p>
          <a:p>
            <a:r>
              <a:rPr lang="ru-RU" dirty="0"/>
              <a:t>• Подключите кабель питания блока управления к сети 220 вольт + /-15%, 50Гц.</a:t>
            </a:r>
          </a:p>
          <a:p>
            <a:r>
              <a:rPr lang="ru-RU" dirty="0"/>
              <a:t>ВНИМАНИЕ. Для подключения питания 220 вольт используйте гибкие провода. Напряжение питания</a:t>
            </a:r>
          </a:p>
          <a:p>
            <a:r>
              <a:rPr lang="ru-RU" dirty="0"/>
              <a:t>220 вольт должно быть подано на блок управления через устройство защитного отключения УЗО (30 мА).</a:t>
            </a:r>
          </a:p>
          <a:p>
            <a:r>
              <a:rPr lang="ru-RU" dirty="0"/>
              <a:t>• Проверьте работоспособность системы (см. Проверка работоспособности системы GIDROLOCK PREMIUM).</a:t>
            </a:r>
          </a:p>
          <a:p>
            <a:r>
              <a:rPr lang="ru-RU" dirty="0"/>
              <a:t>ВНИМАНИЕ. Подключение к сети 220 вольт производить только при отключенном электроснабжении. Замену</a:t>
            </a:r>
          </a:p>
          <a:p>
            <a:r>
              <a:rPr lang="ru-RU" dirty="0"/>
              <a:t>сетевого предохранителя в блоке управления производить только при отключенном питании 220 вольт.</a:t>
            </a:r>
          </a:p>
          <a:p>
            <a:r>
              <a:rPr lang="ru-RU" dirty="0"/>
              <a:t>Оборудование системы GIDROLOCK PREMIUM должно эксплуатироваться при температуре окружающей среды от</a:t>
            </a:r>
          </a:p>
          <a:p>
            <a:r>
              <a:rPr lang="ru-RU" dirty="0"/>
              <a:t>0 до +50 градусов. Производитель оставляет за собой право на изменение цветовой расцветки проводов датчика</a:t>
            </a:r>
          </a:p>
          <a:p>
            <a:r>
              <a:rPr lang="ru-RU" dirty="0"/>
              <a:t>протечки воды, шарового электропривода и внесение изменений в конструкцию, и комплектацию </a:t>
            </a:r>
            <a:r>
              <a:rPr lang="ru-RU" dirty="0" err="1"/>
              <a:t>системы.</a:t>
            </a:r>
            <a:r>
              <a:rPr lang="ru-RU" dirty="0" err="1" smtClean="0"/>
              <a:t>Все</a:t>
            </a:r>
            <a:r>
              <a:rPr lang="ru-RU" dirty="0" smtClean="0"/>
              <a:t> </a:t>
            </a:r>
            <a:r>
              <a:rPr lang="ru-RU" dirty="0"/>
              <a:t>шаровые электроприводы подключаются к клеммам «параллельно».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6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питания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датчиков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b="1" dirty="0"/>
              <a:t>Датчик контроля протечки воды</a:t>
            </a:r>
          </a:p>
          <a:p>
            <a:pPr marL="0" indent="0">
              <a:buNone/>
            </a:pPr>
            <a:r>
              <a:rPr lang="ru-RU" dirty="0"/>
              <a:t>Датчик контроля протечки воды вырабатывает сигнал при по-</a:t>
            </a:r>
          </a:p>
          <a:p>
            <a:pPr marL="0" indent="0">
              <a:buNone/>
            </a:pPr>
            <a:r>
              <a:rPr lang="ru-RU" dirty="0"/>
              <a:t>падании на него воды и предназначен для фиксации аварий-</a:t>
            </a:r>
          </a:p>
          <a:p>
            <a:pPr marL="0" indent="0">
              <a:buNone/>
            </a:pPr>
            <a:r>
              <a:rPr lang="ru-RU" dirty="0"/>
              <a:t>ной ситуации. Датчик подключен к безопасному источнику</a:t>
            </a:r>
          </a:p>
          <a:p>
            <a:pPr marL="0" indent="0">
              <a:buNone/>
            </a:pPr>
            <a:r>
              <a:rPr lang="ru-RU" dirty="0"/>
              <a:t>питания 12 В и не представляет опасности при прикосновении</a:t>
            </a:r>
          </a:p>
          <a:p>
            <a:pPr marL="0" indent="0">
              <a:buNone/>
            </a:pPr>
            <a:r>
              <a:rPr lang="ru-RU" dirty="0"/>
              <a:t>к пластинам-контактам.</a:t>
            </a:r>
          </a:p>
          <a:p>
            <a:pPr marL="0" indent="0">
              <a:buNone/>
            </a:pPr>
            <a:r>
              <a:rPr lang="ru-RU" dirty="0"/>
              <a:t>Срабатывание датчика происходит при попадании воды на </a:t>
            </a:r>
            <a:r>
              <a:rPr lang="ru-RU" dirty="0" err="1"/>
              <a:t>пла</a:t>
            </a:r>
            <a:r>
              <a:rPr lang="ru-RU" dirty="0"/>
              <a:t>-</a:t>
            </a:r>
          </a:p>
          <a:p>
            <a:pPr marL="0" indent="0">
              <a:buNone/>
            </a:pPr>
            <a:r>
              <a:rPr lang="ru-RU" dirty="0" err="1"/>
              <a:t>стины</a:t>
            </a:r>
            <a:r>
              <a:rPr lang="ru-RU" dirty="0"/>
              <a:t>, что вызывает падение сопротивления между ними.</a:t>
            </a:r>
          </a:p>
          <a:p>
            <a:pPr marL="0" indent="0">
              <a:buNone/>
            </a:pPr>
            <a:r>
              <a:rPr lang="ru-RU" dirty="0"/>
              <a:t>Допускается удаленность датчика от модуля управления не </a:t>
            </a:r>
            <a:r>
              <a:rPr lang="ru-RU" dirty="0" err="1"/>
              <a:t>бо</a:t>
            </a:r>
            <a:r>
              <a:rPr lang="ru-RU" dirty="0"/>
              <a:t>-</a:t>
            </a:r>
          </a:p>
          <a:p>
            <a:pPr marL="0" indent="0">
              <a:buNone/>
            </a:pPr>
            <a:r>
              <a:rPr lang="ru-RU" dirty="0"/>
              <a:t>лее чем на 100 м, соединение необходимо выполнить через рас-</a:t>
            </a:r>
          </a:p>
          <a:p>
            <a:pPr marL="0" indent="0">
              <a:buNone/>
            </a:pPr>
            <a:r>
              <a:rPr lang="ru-RU" dirty="0" err="1"/>
              <a:t>паечную</a:t>
            </a:r>
            <a:r>
              <a:rPr lang="ru-RU" dirty="0"/>
              <a:t> коробку экранированным кабелем FTP 2х2х0,35 или ему</a:t>
            </a:r>
          </a:p>
          <a:p>
            <a:pPr marL="0" indent="0">
              <a:buNone/>
            </a:pPr>
            <a:r>
              <a:rPr lang="ru-RU" dirty="0"/>
              <a:t>аналогичным.</a:t>
            </a:r>
          </a:p>
          <a:p>
            <a:pPr marL="0" indent="0">
              <a:buNone/>
            </a:pPr>
            <a:r>
              <a:rPr lang="ru-RU" b="1" dirty="0"/>
              <a:t>Технические характеристики</a:t>
            </a:r>
          </a:p>
          <a:p>
            <a:pPr marL="0" indent="0">
              <a:buNone/>
            </a:pPr>
            <a:r>
              <a:rPr lang="ru-RU" dirty="0"/>
              <a:t>Напряжение питания 12-24 В</a:t>
            </a:r>
          </a:p>
          <a:p>
            <a:pPr marL="0" indent="0">
              <a:buNone/>
            </a:pPr>
            <a:r>
              <a:rPr lang="ru-RU" dirty="0"/>
              <a:t>Потребляемая мощность 0,05 Вт</a:t>
            </a:r>
          </a:p>
          <a:p>
            <a:pPr marL="0" indent="0">
              <a:buNone/>
            </a:pPr>
            <a:r>
              <a:rPr lang="ru-RU" dirty="0"/>
              <a:t>Масса датчика с кабелем 150 г</a:t>
            </a:r>
          </a:p>
          <a:p>
            <a:pPr marL="0" indent="0">
              <a:buNone/>
            </a:pPr>
            <a:r>
              <a:rPr lang="ru-RU" dirty="0"/>
              <a:t>Длина кабеля 2 м</a:t>
            </a:r>
          </a:p>
          <a:p>
            <a:pPr marL="0" indent="0">
              <a:buNone/>
            </a:pPr>
            <a:r>
              <a:rPr lang="ru-RU" dirty="0"/>
              <a:t>Максимальное удаление</a:t>
            </a:r>
          </a:p>
          <a:p>
            <a:pPr marL="0" indent="0">
              <a:buNone/>
            </a:pPr>
            <a:r>
              <a:rPr lang="ru-RU" dirty="0"/>
              <a:t>датчика от модуля управления 100 м</a:t>
            </a:r>
          </a:p>
          <a:p>
            <a:pPr marL="0" indent="0">
              <a:buNone/>
            </a:pPr>
            <a:r>
              <a:rPr lang="ru-RU" dirty="0"/>
              <a:t>Тип выходного сигнала открытый коллектор</a:t>
            </a:r>
          </a:p>
          <a:p>
            <a:pPr marL="0" indent="0">
              <a:buNone/>
            </a:pPr>
            <a:r>
              <a:rPr lang="ru-RU" dirty="0"/>
              <a:t>Температурный диапазон 0°С...+50°С</a:t>
            </a:r>
          </a:p>
          <a:p>
            <a:pPr marL="0" indent="0">
              <a:buNone/>
            </a:pPr>
            <a:r>
              <a:rPr lang="ru-RU" dirty="0"/>
              <a:t>Маркировка проводов:</a:t>
            </a:r>
          </a:p>
          <a:p>
            <a:pPr marL="0" indent="0">
              <a:buNone/>
            </a:pPr>
            <a:r>
              <a:rPr lang="ru-RU" dirty="0"/>
              <a:t>красный</a:t>
            </a:r>
          </a:p>
          <a:p>
            <a:pPr marL="0" indent="0">
              <a:buNone/>
            </a:pPr>
            <a:r>
              <a:rPr lang="ru-RU" dirty="0"/>
              <a:t>желтый</a:t>
            </a:r>
          </a:p>
          <a:p>
            <a:pPr marL="0" indent="0">
              <a:buNone/>
            </a:pPr>
            <a:r>
              <a:rPr lang="ru-RU" dirty="0"/>
              <a:t>зеленый</a:t>
            </a:r>
          </a:p>
          <a:p>
            <a:pPr marL="0" indent="0">
              <a:buNone/>
            </a:pPr>
            <a:r>
              <a:rPr lang="en-US" dirty="0"/>
              <a:t>+U</a:t>
            </a:r>
            <a:r>
              <a:rPr lang="ru-RU" dirty="0"/>
              <a:t>пит</a:t>
            </a:r>
          </a:p>
          <a:p>
            <a:pPr marL="0" indent="0">
              <a:buNone/>
            </a:pPr>
            <a:r>
              <a:rPr lang="en-US" dirty="0"/>
              <a:t>IN</a:t>
            </a:r>
          </a:p>
          <a:p>
            <a:pPr marL="0" indent="0">
              <a:buNone/>
            </a:pPr>
            <a:r>
              <a:rPr lang="en-US" dirty="0"/>
              <a:t>GND</a:t>
            </a:r>
          </a:p>
          <a:p>
            <a:pPr marL="0" indent="0">
              <a:buNone/>
            </a:pPr>
            <a:r>
              <a:rPr lang="ru-RU" dirty="0"/>
              <a:t>Габаритные размеры (</a:t>
            </a:r>
            <a:r>
              <a:rPr lang="ru-RU" dirty="0" err="1"/>
              <a:t>ДхШхВ</a:t>
            </a:r>
            <a:r>
              <a:rPr lang="ru-RU" dirty="0"/>
              <a:t>) 52х45х14 мм</a:t>
            </a:r>
          </a:p>
          <a:p>
            <a:pPr marL="0" indent="0">
              <a:buNone/>
            </a:pPr>
            <a:r>
              <a:rPr lang="ru-RU" dirty="0"/>
              <a:t>Степень защиты </a:t>
            </a:r>
            <a:r>
              <a:rPr lang="en-US" dirty="0"/>
              <a:t>IP67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крана шарового с электроприводом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Установку кранов шаровых с электроприводом должен </a:t>
            </a:r>
            <a:r>
              <a:rPr lang="ru-RU" dirty="0" err="1"/>
              <a:t>произ</a:t>
            </a:r>
            <a:r>
              <a:rPr lang="ru-RU" dirty="0"/>
              <a:t>-</a:t>
            </a:r>
          </a:p>
          <a:p>
            <a:r>
              <a:rPr lang="ru-RU" dirty="0"/>
              <a:t>водить специалист-сантехник. Данные устройства </a:t>
            </a:r>
            <a:r>
              <a:rPr lang="ru-RU" dirty="0" err="1"/>
              <a:t>устанавли</a:t>
            </a:r>
            <a:r>
              <a:rPr lang="ru-RU" dirty="0"/>
              <a:t>-</a:t>
            </a:r>
          </a:p>
          <a:p>
            <a:r>
              <a:rPr lang="ru-RU" dirty="0" err="1"/>
              <a:t>ваются</a:t>
            </a:r>
            <a:r>
              <a:rPr lang="ru-RU" dirty="0"/>
              <a:t> на вводе труб водоснабжения после ручных запорных</a:t>
            </a:r>
          </a:p>
          <a:p>
            <a:r>
              <a:rPr lang="ru-RU" dirty="0"/>
              <a:t>устройств.</a:t>
            </a:r>
          </a:p>
          <a:p>
            <a:r>
              <a:rPr lang="ru-RU" dirty="0"/>
              <a:t>Устанавливать краны шаровые с электроприводом вместо </a:t>
            </a:r>
            <a:r>
              <a:rPr lang="ru-RU" dirty="0" err="1"/>
              <a:t>руч</a:t>
            </a:r>
            <a:r>
              <a:rPr lang="ru-RU" dirty="0"/>
              <a:t>-</a:t>
            </a:r>
          </a:p>
          <a:p>
            <a:r>
              <a:rPr lang="ru-RU" dirty="0" err="1"/>
              <a:t>ных</a:t>
            </a:r>
            <a:r>
              <a:rPr lang="ru-RU" dirty="0"/>
              <a:t> запорных устройств категорически запрещается!</a:t>
            </a:r>
          </a:p>
          <a:p>
            <a:r>
              <a:rPr lang="ru-RU" dirty="0"/>
              <a:t>Перед шаровыми кранами рекомендуется установить в маги-</a:t>
            </a:r>
          </a:p>
          <a:p>
            <a:r>
              <a:rPr lang="ru-RU" dirty="0" err="1"/>
              <a:t>страли</a:t>
            </a:r>
            <a:r>
              <a:rPr lang="ru-RU" dirty="0"/>
              <a:t> фильтры для очистки воды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Кран шаровой с электроприводом предназначен для блоки-</a:t>
            </a:r>
          </a:p>
          <a:p>
            <a:r>
              <a:rPr lang="ru-RU" dirty="0" err="1"/>
              <a:t>ровки</a:t>
            </a:r>
            <a:r>
              <a:rPr lang="ru-RU" dirty="0"/>
              <a:t> водоснабжения и отопления в случае протечки.</a:t>
            </a:r>
          </a:p>
          <a:p>
            <a:r>
              <a:rPr lang="ru-RU" dirty="0"/>
              <a:t>При появлении протечек, которые зафиксирует датчик, кран</a:t>
            </a:r>
          </a:p>
          <a:p>
            <a:r>
              <a:rPr lang="ru-RU" dirty="0"/>
              <a:t>шаровой с электроприводом перекроет воду и будет удержи-</a:t>
            </a:r>
          </a:p>
          <a:p>
            <a:r>
              <a:rPr lang="ru-RU" dirty="0" err="1"/>
              <a:t>вать</a:t>
            </a:r>
            <a:r>
              <a:rPr lang="ru-RU" dirty="0"/>
              <a:t> ее до устранения аварии. Кран шаровой устанавливается</a:t>
            </a:r>
          </a:p>
          <a:p>
            <a:r>
              <a:rPr lang="ru-RU" dirty="0"/>
              <a:t>в водоразборном шкафу сразу после вводных вентилей (рис. 3).</a:t>
            </a:r>
          </a:p>
          <a:p>
            <a:r>
              <a:rPr lang="ru-RU" dirty="0"/>
              <a:t>Допускается удаленность крана шарового от контроллера — не</a:t>
            </a:r>
          </a:p>
          <a:p>
            <a:r>
              <a:rPr lang="ru-RU" dirty="0"/>
              <a:t>более чем на 100 м, соединение необходимо выполнить через</a:t>
            </a:r>
          </a:p>
          <a:p>
            <a:r>
              <a:rPr lang="ru-RU" dirty="0" err="1"/>
              <a:t>распаечную</a:t>
            </a:r>
            <a:r>
              <a:rPr lang="ru-RU" dirty="0"/>
              <a:t> коробку силовым кабелем ПВС 3х0,5 или ему </a:t>
            </a:r>
            <a:r>
              <a:rPr lang="ru-RU" dirty="0" err="1"/>
              <a:t>ана</a:t>
            </a:r>
            <a:r>
              <a:rPr lang="ru-RU" dirty="0"/>
              <a:t>-</a:t>
            </a:r>
          </a:p>
          <a:p>
            <a:r>
              <a:rPr lang="ru-RU" dirty="0"/>
              <a:t>логичным.</a:t>
            </a:r>
          </a:p>
          <a:p>
            <a:r>
              <a:rPr lang="ru-RU" dirty="0"/>
              <a:t>Кран устанавливается в водоразборном шкафу, сразу после</a:t>
            </a:r>
          </a:p>
          <a:p>
            <a:r>
              <a:rPr lang="ru-RU" dirty="0"/>
              <a:t>вводных вентилей.</a:t>
            </a:r>
          </a:p>
          <a:p>
            <a:r>
              <a:rPr lang="ru-RU" b="1" dirty="0"/>
              <a:t>Установка крана шарового с электроприводом</a:t>
            </a:r>
          </a:p>
          <a:p>
            <a:r>
              <a:rPr lang="ru-RU" b="1" dirty="0"/>
              <a:t>ВМЕСТО вводных вентилей не допускается!</a:t>
            </a:r>
          </a:p>
          <a:p>
            <a:r>
              <a:rPr lang="ru-RU" dirty="0"/>
              <a:t>Перед шаровыми кранами рекомендуется установить фильтры</a:t>
            </a:r>
          </a:p>
          <a:p>
            <a:r>
              <a:rPr lang="ru-RU" dirty="0"/>
              <a:t>для очистки воды. Установка крана шарового с </a:t>
            </a:r>
            <a:r>
              <a:rPr lang="ru-RU" dirty="0" err="1"/>
              <a:t>электроприво</a:t>
            </a:r>
            <a:r>
              <a:rPr lang="ru-RU" dirty="0"/>
              <a:t>-</a:t>
            </a:r>
          </a:p>
          <a:p>
            <a:r>
              <a:rPr lang="ru-RU" dirty="0"/>
              <a:t>дом должна проводиться специалистом-сантехником.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09120"/>
            <a:ext cx="49911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56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насоса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02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2401</Words>
  <Application>Microsoft Office PowerPoint</Application>
  <PresentationFormat>Экран (4:3)</PresentationFormat>
  <Paragraphs>256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Назначение и принцип работы</vt:lpstr>
      <vt:lpstr>Состав системы</vt:lpstr>
      <vt:lpstr>Элементы управления</vt:lpstr>
      <vt:lpstr>Монтаж системы</vt:lpstr>
      <vt:lpstr>Подключение питания</vt:lpstr>
      <vt:lpstr>Подключение датчиков</vt:lpstr>
      <vt:lpstr>Установка крана шарового с электроприводом</vt:lpstr>
      <vt:lpstr>Подключение насоса</vt:lpstr>
      <vt:lpstr>Подключение сигнализации</vt:lpstr>
      <vt:lpstr>Подключение счетчика</vt:lpstr>
      <vt:lpstr>Эксплуатация системы</vt:lpstr>
      <vt:lpstr>Подключение программатора</vt:lpstr>
      <vt:lpstr>Проверка работоспособности системы</vt:lpstr>
      <vt:lpstr>Устранение аварийной ситуации</vt:lpstr>
      <vt:lpstr>Экстренное открытие подачи воды.</vt:lpstr>
      <vt:lpstr>Ручное управление</vt:lpstr>
      <vt:lpstr>Технические характеристики</vt:lpstr>
      <vt:lpstr>Гарантийные обязательства</vt:lpstr>
      <vt:lpstr>Контактная информация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Chertok-AV</dc:creator>
  <cp:lastModifiedBy>Chertok-AV</cp:lastModifiedBy>
  <cp:revision>13</cp:revision>
  <dcterms:created xsi:type="dcterms:W3CDTF">2018-01-26T07:04:11Z</dcterms:created>
  <dcterms:modified xsi:type="dcterms:W3CDTF">2018-01-26T11:13:55Z</dcterms:modified>
</cp:coreProperties>
</file>