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9EFF-C8A6-42CF-AECC-DA17D820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70B0B-FB6F-49CA-B227-CCF024199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024BF-1EAE-4348-B0F6-D3EA7E12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6DE20-FC09-451C-B726-A455A6C0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BFADC-494A-4DF5-97F6-DC75573E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6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5F0F-993F-473D-A289-49B99503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BB884-823A-4B73-BDF0-9F8F2786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5B830-669F-4248-8E21-329B4421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DC8E7-C475-42AC-B3B1-0A0ECA61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15F36-A98A-4684-B150-B7ED0984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9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D0CB51-6316-4634-98E6-404DE489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B3C90-D609-42EB-BE54-2449BD3E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30541-752A-4899-BF27-2E279D93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0D570-20FD-4F97-845D-88FED173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C026E-7DE8-42EB-89DD-A01C36C2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9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A7F1-F017-442E-B77E-149D3CD5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22300-CA0C-4B39-916F-E88C3412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F13EB-C7B5-4CAC-BE71-363C07E3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86037-1F7A-424D-A467-90FA6911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50C45-C05D-4161-BC0A-20C2B698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2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521FA-834D-4654-A983-E2CE0628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0AC23-6369-4323-861A-304EE29E7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BA8BB-5314-43DB-8DE4-E1A49E45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2EA89-BC95-43A9-B892-EE19CFF1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5C123-2A74-40C9-BDE0-47ABB302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0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B0BED-F67F-483D-9E4C-B4A08EB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7C2AB-53E3-4FD0-8661-855050EC6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1E0CC-DA3C-4C41-AE90-A4657AAD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58D6F-6076-46F9-9E64-F8049E79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8E412-6CD2-4F13-83AB-0D9DAC58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967F0-1129-4EDA-ADA2-80C9CC9D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9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08F9D-4782-4D50-ADDC-3506FF30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F8DAB-DA2F-4166-B774-0DCA10A6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650E7-1517-472A-89C1-705D3C21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AA190-3299-498A-9D1E-6C031A0F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FFA4FB-3415-4680-9B7A-0A1F7D835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6AA1A-A27F-4EFB-9B7A-5131AC1E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E6CDDE-A3DE-4412-875A-2D08D77E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8A549-7A97-474A-B1A9-BD12B18C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830D-EB50-4B08-AC09-612D40B6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44A479-C1F1-4E84-803B-330B4C65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D89E98-0C54-415F-8EE7-E4A3EA02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BD107D-9F95-4E03-9353-D8598B31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8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CC1E02-54C4-47F0-BB44-CA8FFF37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BDA06D-3254-4A6A-A4AD-79948460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FD10A-D054-4B6E-90CF-943E9255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9BDDC-9CA2-433D-B241-DE3D3F06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82AF0-E05D-4140-B7E3-660B37D4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7979C0-627D-4466-8842-5A9284CD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26E29-23F7-4AA3-9224-09AAFD7E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64B15-81C5-4972-96BF-45573505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C5942-FCB8-4C81-8F9D-E5AE6063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5A0E-46C9-4DA9-89F9-560270C5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F4C57B-D38C-48A3-A518-2B5B36D5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A1EB7-1FFF-44F2-B31D-2885C470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97D2C-0545-45A6-BA2A-1C08CD2D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6D6DB-47B8-4E42-B8AC-84451653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0639D-72FB-4DDC-9E4D-FB57A503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6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25BE8-0C2B-4C55-A6FA-E73799FA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9A05-0E7E-4833-BF0D-4935B9170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D9CE7-DA05-415F-8C93-C493EFECD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1E76-9F1D-4DA5-947B-800908D9930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E6ADC-5697-4F78-B912-83F55EF8B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23B07-9555-4787-B0DD-0B5D0A9D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3757-14D5-4D8E-A584-058B44974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5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C1775-A9B7-4642-A495-4F6F29AC6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VSCode</a:t>
            </a:r>
            <a:r>
              <a:rPr lang="ko-KR" altLang="en-US" b="1" dirty="0"/>
              <a:t>로 파이썬</a:t>
            </a:r>
            <a:br>
              <a:rPr lang="en-US" altLang="ko-KR" b="1" dirty="0"/>
            </a:br>
            <a:r>
              <a:rPr lang="ko-KR" altLang="en-US" b="1" dirty="0"/>
              <a:t>개발환경 구축하기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299739-8181-4A64-B17E-823844361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049C4-24DF-4C82-8B71-73AFE45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개발환경 구축 </a:t>
            </a:r>
            <a:r>
              <a:rPr lang="en-US" altLang="ko-KR" b="1" dirty="0"/>
              <a:t>1. Python</a:t>
            </a:r>
            <a:r>
              <a:rPr lang="ko-KR" altLang="en-US" b="1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4E476-2FA6-499E-B471-DCE5DA35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https://www.python.org/</a:t>
            </a:r>
            <a:r>
              <a:rPr lang="en-US" altLang="ko-KR" dirty="0"/>
              <a:t> &gt; Download &gt; Download for Windows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u="sng" dirty="0">
                <a:solidFill>
                  <a:srgbClr val="C00000"/>
                </a:solidFill>
              </a:rPr>
              <a:t>반드시 </a:t>
            </a:r>
            <a:r>
              <a:rPr lang="en-US" altLang="ko-KR" u="sng" dirty="0">
                <a:solidFill>
                  <a:srgbClr val="C00000"/>
                </a:solidFill>
              </a:rPr>
              <a:t>Add python 3.x to PATH </a:t>
            </a:r>
            <a:r>
              <a:rPr lang="ko-KR" altLang="en-US" u="sng" dirty="0">
                <a:solidFill>
                  <a:srgbClr val="C00000"/>
                </a:solidFill>
              </a:rPr>
              <a:t>체크</a:t>
            </a:r>
            <a:endParaRPr lang="en-US" altLang="ko-KR" u="sng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설치경로 아래의 것으로 변경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ko-KR" sz="3600" dirty="0">
                <a:solidFill>
                  <a:srgbClr val="C00000"/>
                </a:solidFill>
              </a:rPr>
              <a:t>C:\python3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설치경로를 반드시 기억해 둘 것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542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0D409-B648-478A-884F-C14F982A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개발환경 구축 </a:t>
            </a:r>
            <a:r>
              <a:rPr lang="en-US" altLang="ko-KR" b="1" dirty="0"/>
              <a:t>2. Python </a:t>
            </a:r>
            <a:r>
              <a:rPr lang="ko-KR" altLang="en-US" b="1" dirty="0"/>
              <a:t>패키지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B8171-3D92-4306-BF8A-B6F04C6B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en-US" altLang="ko-KR" dirty="0" err="1"/>
              <a:t>cmd</a:t>
            </a:r>
            <a:r>
              <a:rPr lang="en-US" altLang="ko-KR" dirty="0"/>
              <a:t> -&gt; </a:t>
            </a:r>
            <a:r>
              <a:rPr lang="ko-KR" altLang="en-US" dirty="0" err="1"/>
              <a:t>명령프롬프트</a:t>
            </a:r>
            <a:r>
              <a:rPr lang="ko-KR" altLang="en-US" dirty="0"/>
              <a:t> 열기 </a:t>
            </a:r>
            <a:endParaRPr lang="en-US" altLang="ko-KR" dirty="0"/>
          </a:p>
          <a:p>
            <a:r>
              <a:rPr lang="en-US" altLang="ko-KR" dirty="0"/>
              <a:t>Pip(</a:t>
            </a:r>
            <a:r>
              <a:rPr lang="ko-KR" altLang="en-US" dirty="0"/>
              <a:t>패키지 관리자</a:t>
            </a:r>
            <a:r>
              <a:rPr lang="en-US" altLang="ko-KR" dirty="0"/>
              <a:t>)</a:t>
            </a:r>
            <a:r>
              <a:rPr lang="ko-KR" altLang="en-US" dirty="0"/>
              <a:t> 업그레이드</a:t>
            </a:r>
            <a:endParaRPr lang="en-US" altLang="ko-KR" dirty="0"/>
          </a:p>
          <a:p>
            <a:r>
              <a:rPr lang="ko-KR" altLang="en-US" dirty="0" err="1"/>
              <a:t>명령프롬프트</a:t>
            </a:r>
            <a:r>
              <a:rPr lang="ko-KR" altLang="en-US" dirty="0"/>
              <a:t> 창에 다음을 </a:t>
            </a:r>
            <a:r>
              <a:rPr lang="ko-KR" altLang="en-US" dirty="0">
                <a:solidFill>
                  <a:srgbClr val="FF0000"/>
                </a:solidFill>
              </a:rPr>
              <a:t>모두</a:t>
            </a:r>
            <a:r>
              <a:rPr lang="ko-KR" altLang="en-US" dirty="0"/>
              <a:t> 순서대로 입력해 설치하세요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sv-SE" altLang="ko-KR" b="0" i="0" dirty="0">
                <a:solidFill>
                  <a:srgbClr val="0070C0"/>
                </a:solidFill>
                <a:effectLst/>
                <a:latin typeface="Nanum Gothic"/>
              </a:rPr>
              <a:t>python -m pip install --upgrade pip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numpy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pip install matplotlib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scipy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pip install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pandas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jupyter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pip install selenium</a:t>
            </a:r>
          </a:p>
        </p:txBody>
      </p:sp>
    </p:spTree>
    <p:extLst>
      <p:ext uri="{BB962C8B-B14F-4D97-AF65-F5344CB8AC3E}">
        <p14:creationId xmlns:p14="http://schemas.microsoft.com/office/powerpoint/2010/main" val="161438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FC71F-AD75-4B49-9276-8FE0BD5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개발환경 구축 </a:t>
            </a:r>
            <a:r>
              <a:rPr lang="en-US" altLang="ko-KR" b="1" dirty="0"/>
              <a:t>3. </a:t>
            </a:r>
            <a:r>
              <a:rPr lang="en-US" altLang="ko-KR" b="1" dirty="0" err="1"/>
              <a:t>VSCode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F491D-C099-4322-8835-4C306D05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code.visualstudio.com &gt;Download for Windows</a:t>
            </a:r>
          </a:p>
          <a:p>
            <a:pPr lvl="1"/>
            <a:r>
              <a:rPr lang="ko-KR" altLang="en-US" dirty="0"/>
              <a:t>왼쪽의</a:t>
            </a:r>
            <a:r>
              <a:rPr lang="en-US" altLang="ko-KR" dirty="0"/>
              <a:t>     (</a:t>
            </a:r>
            <a:r>
              <a:rPr lang="ko-KR" altLang="en-US" dirty="0"/>
              <a:t>확장</a:t>
            </a:r>
            <a:r>
              <a:rPr lang="en-US" altLang="ko-KR" dirty="0"/>
              <a:t>) </a:t>
            </a:r>
            <a:r>
              <a:rPr lang="ko-KR" altLang="en-US" dirty="0"/>
              <a:t>클릭 후 다음의 확장 필수 설치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Korean </a:t>
            </a:r>
            <a:r>
              <a:rPr lang="en-US" altLang="ko-KR" dirty="0" err="1">
                <a:solidFill>
                  <a:srgbClr val="FF0000"/>
                </a:solidFill>
              </a:rPr>
              <a:t>Langauge</a:t>
            </a:r>
            <a:r>
              <a:rPr lang="en-US" altLang="ko-KR" dirty="0">
                <a:solidFill>
                  <a:srgbClr val="FF0000"/>
                </a:solidFill>
              </a:rPr>
              <a:t> Pack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Python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Jupyter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Bracket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Pair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Colorizer</a:t>
            </a:r>
          </a:p>
          <a:p>
            <a:pPr marL="914400" lvl="2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자동저장 클릭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DC8CFB-16F4-4F1B-BFA8-D17F4609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558" y="2683286"/>
            <a:ext cx="303396" cy="3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1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06652-6180-463B-BDE4-23DA288B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파이썬</a:t>
            </a:r>
            <a:r>
              <a:rPr lang="ko-KR" altLang="en-US" dirty="0"/>
              <a:t> 동작 여부 확인해보기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026D1-7A59-476E-95F0-6E90C4B3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새로 만들기</a:t>
            </a:r>
            <a:r>
              <a:rPr lang="en-US" altLang="ko-KR" dirty="0"/>
              <a:t>” </a:t>
            </a:r>
            <a:r>
              <a:rPr lang="ko-KR" altLang="en-US" dirty="0"/>
              <a:t>선택 후</a:t>
            </a:r>
            <a:r>
              <a:rPr lang="en-US" altLang="ko-KR" dirty="0"/>
              <a:t> “</a:t>
            </a:r>
            <a:r>
              <a:rPr lang="ko-KR" altLang="en-US" dirty="0"/>
              <a:t>파일</a:t>
            </a:r>
            <a:r>
              <a:rPr lang="en-US" altLang="ko-KR" dirty="0"/>
              <a:t>&gt;</a:t>
            </a:r>
            <a:r>
              <a:rPr lang="ko-KR" altLang="en-US" dirty="0"/>
              <a:t>다른 이름으로 저장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파일 형식에서 </a:t>
            </a:r>
            <a:r>
              <a:rPr lang="en-US" altLang="ko-KR" dirty="0"/>
              <a:t>python </a:t>
            </a:r>
            <a:r>
              <a:rPr lang="ko-KR" altLang="en-US" dirty="0"/>
              <a:t>선택 후 저장</a:t>
            </a:r>
            <a:r>
              <a:rPr lang="en-US" altLang="ko-KR" dirty="0"/>
              <a:t>. (</a:t>
            </a:r>
            <a:r>
              <a:rPr lang="ko-KR" altLang="en-US" dirty="0"/>
              <a:t>혹은 확장자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를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그림 </a:t>
            </a:r>
            <a:r>
              <a:rPr lang="ko-KR" altLang="en-US" dirty="0" err="1"/>
              <a:t>처럼</a:t>
            </a:r>
            <a:r>
              <a:rPr lang="ko-KR" altLang="en-US" dirty="0"/>
              <a:t> 왼쪽 하단에 </a:t>
            </a:r>
            <a:r>
              <a:rPr lang="ko-KR" altLang="en-US" dirty="0" err="1"/>
              <a:t>파이썬이</a:t>
            </a:r>
            <a:r>
              <a:rPr lang="ko-KR" altLang="en-US" dirty="0"/>
              <a:t> 정상적으로 뜨는지 확인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아래와 같이 작성 후 </a:t>
            </a:r>
            <a:r>
              <a:rPr lang="en-US" altLang="ko-KR" dirty="0"/>
              <a:t>control+F5 </a:t>
            </a:r>
            <a:r>
              <a:rPr lang="ko-KR" altLang="en-US" dirty="0"/>
              <a:t>혹은 </a:t>
            </a:r>
            <a:r>
              <a:rPr lang="en-US" altLang="ko-KR" dirty="0"/>
              <a:t>“</a:t>
            </a:r>
            <a:r>
              <a:rPr lang="ko-KR" altLang="en-US" dirty="0"/>
              <a:t>실행</a:t>
            </a:r>
            <a:r>
              <a:rPr lang="en-US" altLang="ko-KR" dirty="0"/>
              <a:t>&gt;</a:t>
            </a:r>
            <a:r>
              <a:rPr lang="ko-KR" altLang="en-US" dirty="0"/>
              <a:t>디버깅 없이 실행</a:t>
            </a:r>
            <a:r>
              <a:rPr lang="en-US" altLang="ko-KR" dirty="0"/>
              <a:t>”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print(‘Hello World’)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하단의 터미널 창에 </a:t>
            </a:r>
            <a:r>
              <a:rPr lang="en-US" altLang="ko-KR" dirty="0"/>
              <a:t>Hello World </a:t>
            </a:r>
            <a:r>
              <a:rPr lang="ko-KR" altLang="en-US" dirty="0"/>
              <a:t>가 뜨는지 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B63BEE-FE2F-43C7-8D10-74A20B07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94" y="2964577"/>
            <a:ext cx="1921812" cy="8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0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06652-6180-463B-BDE4-23DA288B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/>
              <a:t>VSCode</a:t>
            </a:r>
            <a:r>
              <a:rPr lang="ko-KR" altLang="en-US" sz="4000" b="1" dirty="0"/>
              <a:t>에서 </a:t>
            </a:r>
            <a:r>
              <a:rPr lang="ko-KR" altLang="en-US" sz="4000" b="1" dirty="0" err="1"/>
              <a:t>파이썬이</a:t>
            </a:r>
            <a:r>
              <a:rPr lang="ko-KR" altLang="en-US" sz="4000" b="1" dirty="0"/>
              <a:t> 동작하지 않는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026D1-7A59-476E-95F0-6E90C4B3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파이썬이</a:t>
            </a:r>
            <a:r>
              <a:rPr lang="ko-KR" altLang="en-US" dirty="0"/>
              <a:t> 정상 동작하지 않는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F5 </a:t>
            </a:r>
            <a:r>
              <a:rPr lang="ko-KR" altLang="en-US" dirty="0" err="1"/>
              <a:t>클릭시</a:t>
            </a:r>
            <a:r>
              <a:rPr lang="ko-KR" altLang="en-US" dirty="0"/>
              <a:t> 위에 파이썬 커널 설정 창이 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커널 설정창에서 파이썬 버전을 선택하여 해결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같은 방법으로도 해결되지 않는다면 </a:t>
            </a:r>
            <a:r>
              <a:rPr lang="ko-KR" altLang="en-US" dirty="0" err="1"/>
              <a:t>방금의</a:t>
            </a:r>
            <a:r>
              <a:rPr lang="ko-KR" altLang="en-US" dirty="0"/>
              <a:t> 설정 창에서 톱니바퀴버튼을 눌러 </a:t>
            </a:r>
            <a:r>
              <a:rPr lang="ko-KR" altLang="en-US" dirty="0" err="1"/>
              <a:t>파이썬이</a:t>
            </a:r>
            <a:r>
              <a:rPr lang="ko-KR" altLang="en-US" dirty="0"/>
              <a:t> 설치된 경로를 찾아 직접 입력해 </a:t>
            </a:r>
            <a:r>
              <a:rPr lang="ko-KR" altLang="en-US" dirty="0" err="1"/>
              <a:t>설정해야합니다</a:t>
            </a:r>
            <a:r>
              <a:rPr lang="en-US" altLang="ko-KR" b="1" dirty="0"/>
              <a:t>.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파이썬을</a:t>
            </a:r>
            <a:r>
              <a:rPr lang="ko-KR" altLang="en-US" b="1" dirty="0">
                <a:solidFill>
                  <a:srgbClr val="FF0000"/>
                </a:solidFill>
              </a:rPr>
              <a:t> 재설치 할 것을 권장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설치 시 반드시 </a:t>
            </a:r>
            <a:r>
              <a:rPr lang="en-US" altLang="ko-KR" b="1" u="sng" dirty="0">
                <a:solidFill>
                  <a:srgbClr val="C00000"/>
                </a:solidFill>
              </a:rPr>
              <a:t>Add python 3.x to PATH </a:t>
            </a:r>
            <a:r>
              <a:rPr lang="ko-KR" altLang="en-US" b="1" u="sng" dirty="0">
                <a:solidFill>
                  <a:srgbClr val="C00000"/>
                </a:solidFill>
              </a:rPr>
              <a:t>체크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해야함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F3E8FB-696B-48CB-BF46-892DBFCB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45" y="2828050"/>
            <a:ext cx="699232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06652-6180-463B-BDE4-23DA288B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 </a:t>
            </a:r>
            <a:r>
              <a:rPr lang="en-US" altLang="ko-KR" dirty="0"/>
              <a:t>3.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026D1-7A59-476E-95F0-6E90C4B3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Ctrl+Shift+P</a:t>
            </a:r>
            <a:r>
              <a:rPr lang="en-US" altLang="ko-KR" dirty="0"/>
              <a:t> </a:t>
            </a:r>
            <a:r>
              <a:rPr lang="ko-KR" altLang="en-US" dirty="0"/>
              <a:t>혹은 보기</a:t>
            </a:r>
            <a:r>
              <a:rPr lang="en-US" altLang="ko-KR" dirty="0"/>
              <a:t>&gt;</a:t>
            </a:r>
            <a:r>
              <a:rPr lang="ko-KR" altLang="en-US" dirty="0" err="1"/>
              <a:t>명령팔레트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상단에 명령 팔레트가 뜨면 </a:t>
            </a:r>
            <a:r>
              <a:rPr lang="en-US" altLang="ko-KR" dirty="0" err="1"/>
              <a:t>jupyter</a:t>
            </a:r>
            <a:r>
              <a:rPr lang="ko-KR" altLang="en-US" dirty="0"/>
              <a:t>라고 입력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: Create New Blank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파일</a:t>
            </a:r>
            <a:r>
              <a:rPr lang="en-US" altLang="ko-KR" dirty="0"/>
              <a:t>&gt;</a:t>
            </a:r>
            <a:r>
              <a:rPr lang="ko-KR" altLang="en-US" dirty="0"/>
              <a:t>저장으로 적절한 경로에 저장 후 이용 할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96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6999D-9FCA-4CB0-AF8C-4FED586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간단 설명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ABD48-6AC5-44F9-A6B2-CA0075DC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파이썬 스크립트의 결과들을 모아서 확인하고 텍스트 문서를 중간 </a:t>
            </a:r>
            <a:r>
              <a:rPr lang="ko-KR" altLang="en-US" dirty="0" err="1"/>
              <a:t>중간</a:t>
            </a:r>
            <a:r>
              <a:rPr lang="ko-KR" altLang="en-US" dirty="0"/>
              <a:t> </a:t>
            </a:r>
            <a:r>
              <a:rPr lang="ko-KR" altLang="en-US" dirty="0" err="1"/>
              <a:t>끼워넣을</a:t>
            </a:r>
            <a:r>
              <a:rPr lang="ko-KR" altLang="en-US" dirty="0"/>
              <a:t> 수 있는 일종의 스크립트 혼합 문서 편집기입니다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셀</a:t>
            </a:r>
            <a:r>
              <a:rPr lang="ko-KR" altLang="en-US" dirty="0"/>
              <a:t>이라고 부르는 칸으로 이뤄져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셀의 종류는 </a:t>
            </a:r>
            <a:r>
              <a:rPr lang="ko-KR" altLang="en-US" dirty="0">
                <a:solidFill>
                  <a:srgbClr val="FF0000"/>
                </a:solidFill>
              </a:rPr>
              <a:t>코드와 마크다운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셀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코드 </a:t>
            </a:r>
            <a:r>
              <a:rPr lang="en-US" altLang="ko-KR" dirty="0"/>
              <a:t>+Markdown</a:t>
            </a:r>
            <a:r>
              <a:rPr lang="ko-KR" altLang="en-US" dirty="0"/>
              <a:t>으로 아래쪽에 추가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셀은 </a:t>
            </a:r>
            <a:r>
              <a:rPr lang="ko-KR" altLang="en-US" dirty="0" err="1">
                <a:solidFill>
                  <a:srgbClr val="FF0000"/>
                </a:solidFill>
              </a:rPr>
              <a:t>드래그하여</a:t>
            </a:r>
            <a:r>
              <a:rPr lang="ko-KR" altLang="en-US" dirty="0">
                <a:solidFill>
                  <a:srgbClr val="FF0000"/>
                </a:solidFill>
              </a:rPr>
              <a:t> 순서를 바꿀 수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03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6999D-9FCA-4CB0-AF8C-4FED586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간단 설명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ABD48-6AC5-44F9-A6B2-CA0075DC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Ctrl+Enter</a:t>
            </a:r>
            <a:r>
              <a:rPr lang="ko-KR" altLang="en-US" dirty="0">
                <a:solidFill>
                  <a:srgbClr val="FF0000"/>
                </a:solidFill>
              </a:rPr>
              <a:t>나 ▷로 각각의 셀을 실행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무언가 뜬다면 파이썬 클릭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코드 셀은 각각의 실행결과를 셀 바로 아래에서 바로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내 출력 함수가 없다면 항상 마지막 줄 하나만을 출력해서 보여줍니다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먼저 실행된 셀은 저장되어 다음 실행된 셀에 영향을 줍니다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/>
              <a:t>일반적으로 맨 위에서 아래로 순서대로 실행됩니다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순서는 왼쪽 화살표 아래에 </a:t>
            </a:r>
            <a:r>
              <a:rPr lang="en-US" altLang="ko-KR" dirty="0"/>
              <a:t>[1]</a:t>
            </a:r>
            <a:r>
              <a:rPr lang="ko-KR" altLang="en-US" dirty="0"/>
              <a:t>와 같이 표시됩니다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43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444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Nanum Gothic</vt:lpstr>
      <vt:lpstr>맑은 고딕</vt:lpstr>
      <vt:lpstr>Arial</vt:lpstr>
      <vt:lpstr>Office 테마</vt:lpstr>
      <vt:lpstr>VSCode로 파이썬 개발환경 구축하기</vt:lpstr>
      <vt:lpstr>개발환경 구축 1. Python 설치</vt:lpstr>
      <vt:lpstr>개발환경 구축 2. Python 패키지 설치</vt:lpstr>
      <vt:lpstr>개발환경 구축 3. VSCode 설치</vt:lpstr>
      <vt:lpstr>파이썬 동작 여부 확인해보기</vt:lpstr>
      <vt:lpstr>VSCode에서 파이썬이 동작하지 않는 경우</vt:lpstr>
      <vt:lpstr>개발환경 구축 3. Jupyter notebook</vt:lpstr>
      <vt:lpstr>Jupyter notebook 간단 설명</vt:lpstr>
      <vt:lpstr>Jupyter notebook 간단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VSCode로 파이썬 개발환경 구축하기</dc:title>
  <dc:creator>Cha Hyeongjun</dc:creator>
  <cp:lastModifiedBy>Cha Hyeongjun</cp:lastModifiedBy>
  <cp:revision>1</cp:revision>
  <dcterms:created xsi:type="dcterms:W3CDTF">2021-07-25T10:03:31Z</dcterms:created>
  <dcterms:modified xsi:type="dcterms:W3CDTF">2021-07-25T10:35:49Z</dcterms:modified>
</cp:coreProperties>
</file>