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notesMasterIdLst>
    <p:notesMasterId r:id="rId15"/>
  </p:notesMasterIdLst>
  <p:sldIdLst>
    <p:sldId id="256" r:id="rId2"/>
    <p:sldId id="259" r:id="rId3"/>
    <p:sldId id="258" r:id="rId4"/>
    <p:sldId id="267" r:id="rId5"/>
    <p:sldId id="257" r:id="rId6"/>
    <p:sldId id="261" r:id="rId7"/>
    <p:sldId id="263" r:id="rId8"/>
    <p:sldId id="269" r:id="rId9"/>
    <p:sldId id="264" r:id="rId10"/>
    <p:sldId id="265" r:id="rId11"/>
    <p:sldId id="260" r:id="rId12"/>
    <p:sldId id="266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EB266-CABE-4915-AC8A-B13DC43DDB7D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5E0E8-F873-40F6-9C11-42E3F9E10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15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5E0E8-F873-40F6-9C11-42E3F9E1028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589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5E0E8-F873-40F6-9C11-42E3F9E1028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393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BCFF-A687-4767-8349-4FCF9D71D05F}" type="datetime1">
              <a:rPr lang="en-US" smtClean="0"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68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1A48-A05D-471E-9E94-5EC14DACBFD9}" type="datetime1">
              <a:rPr lang="en-US" smtClean="0"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509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027A-00D7-420B-98E7-A26E81F577C5}" type="datetime1">
              <a:rPr lang="en-US" smtClean="0"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5279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610D-8DD9-4742-A692-515FC8DF1B1C}" type="datetime1">
              <a:rPr lang="en-US" smtClean="0"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013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6616-7B60-44DD-85A4-FDEA0151D35A}" type="datetime1">
              <a:rPr lang="en-US" smtClean="0"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8727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4F58-924A-46DC-BA24-1316470C431F}" type="datetime1">
              <a:rPr lang="en-US" smtClean="0"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282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6F26-3332-40D7-AAF6-BCA37C02AE31}" type="datetime1">
              <a:rPr lang="en-US" smtClean="0"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95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DEE5-3557-4F53-B8B1-E4761E1A107C}" type="datetime1">
              <a:rPr lang="en-US" smtClean="0"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19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38142-B74F-4DC0-AB23-A569A8698A0C}" type="datetime1">
              <a:rPr lang="en-US" smtClean="0"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88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3DE4-01EB-43EB-9095-B6EA4EA32965}" type="datetime1">
              <a:rPr lang="en-US" smtClean="0"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2281-9823-463A-88D6-594B675C81D3}" type="datetime1">
              <a:rPr lang="en-US" smtClean="0"/>
              <a:t>5/10/2024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0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732A-A45C-4906-BC2B-41B98D773EF7}" type="datetime1">
              <a:rPr lang="en-US" smtClean="0"/>
              <a:t>5/10/2024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289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9D99-465F-4D6A-872A-50F04E1E9D39}" type="datetime1">
              <a:rPr lang="en-US" smtClean="0"/>
              <a:t>5/10/2024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615C-FAA1-4583-A804-43A119DDA143}" type="datetime1">
              <a:rPr lang="en-US" smtClean="0"/>
              <a:t>5/10/2024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065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217C-E997-4D20-BE52-60A2D52DD376}" type="datetime1">
              <a:rPr lang="en-US" smtClean="0"/>
              <a:t>5/10/2024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6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ACA2-FADB-425F-934C-DDBF727BACCA}" type="datetime1">
              <a:rPr lang="en-US" smtClean="0"/>
              <a:t>5/10/2024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0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30A54-3E6A-4A22-9B29-9921C65E2899}" type="datetime1">
              <a:rPr lang="en-US" smtClean="0"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49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04855" y="1955817"/>
            <a:ext cx="11321143" cy="1646302"/>
          </a:xfrm>
        </p:spPr>
        <p:txBody>
          <a:bodyPr/>
          <a:lstStyle/>
          <a:p>
            <a:r>
              <a:rPr lang="en-GB" sz="4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Analysing Customer Behaviour</a:t>
            </a:r>
            <a:endParaRPr lang="en-GB" sz="4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1695" y="3847635"/>
            <a:ext cx="7766936" cy="1096899"/>
          </a:xfrm>
        </p:spPr>
        <p:txBody>
          <a:bodyPr>
            <a:normAutofit/>
          </a:bodyPr>
          <a:lstStyle/>
          <a:p>
            <a:r>
              <a:rPr lang="en-GB" sz="3200" dirty="0" smtClean="0">
                <a:solidFill>
                  <a:srgbClr val="FF0000"/>
                </a:solidFill>
              </a:rPr>
              <a:t>For Retaining Existing Customers</a:t>
            </a:r>
            <a:endParaRPr lang="en-GB" sz="32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9346" y="5080873"/>
            <a:ext cx="2955358" cy="176348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755" y="6355261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01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517" y="1088571"/>
            <a:ext cx="7689868" cy="40700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6462" y="5016848"/>
            <a:ext cx="1865538" cy="184115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5403" y="613689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73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048" y="2394857"/>
            <a:ext cx="8596668" cy="1320800"/>
          </a:xfrm>
        </p:spPr>
        <p:txBody>
          <a:bodyPr>
            <a:normAutofit/>
          </a:bodyPr>
          <a:lstStyle/>
          <a:p>
            <a:r>
              <a:rPr lang="en-GB" sz="8000" b="1" dirty="0" smtClean="0">
                <a:solidFill>
                  <a:schemeClr val="tx1"/>
                </a:solidFill>
              </a:rPr>
              <a:t>Thank You…!</a:t>
            </a:r>
            <a:endParaRPr lang="en-GB" sz="8000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184" y="5096103"/>
            <a:ext cx="2956816" cy="176189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-286603" y="6059606"/>
            <a:ext cx="1098993" cy="798394"/>
          </a:xfrm>
        </p:spPr>
        <p:txBody>
          <a:bodyPr/>
          <a:lstStyle/>
          <a:p>
            <a:fld id="{D57F1E4F-1CFF-5643-939E-217C01CDF565}" type="slidenum"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51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32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847" y="317274"/>
            <a:ext cx="8596668" cy="1320800"/>
          </a:xfrm>
        </p:spPr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Further Enhancements</a:t>
            </a:r>
            <a:r>
              <a:rPr lang="en-GB" dirty="0" smtClean="0">
                <a:solidFill>
                  <a:schemeClr val="tx1"/>
                </a:solidFill>
              </a:rPr>
              <a:t>	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3847" y="1260703"/>
            <a:ext cx="9831009" cy="3296783"/>
          </a:xfrm>
        </p:spPr>
        <p:txBody>
          <a:bodyPr>
            <a:normAutofit/>
          </a:bodyPr>
          <a:lstStyle/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Will try to implement Incremental loads – Inserts, Updates and deletes in Batch Processing.</a:t>
            </a:r>
          </a:p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Automating the process leads to greater efficiency, reliability, and agility in handling data and repetitive tasks.</a:t>
            </a:r>
          </a:p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Will try to implement the entire pipeline using infrastructure as a code - Terraform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839" y="5019418"/>
            <a:ext cx="1867161" cy="183858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6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461" y="517782"/>
            <a:ext cx="8596668" cy="1320800"/>
          </a:xfrm>
        </p:spPr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  <a:endParaRPr lang="en-GB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461" y="1562810"/>
            <a:ext cx="9361996" cy="3880773"/>
          </a:xfrm>
        </p:spPr>
        <p:txBody>
          <a:bodyPr>
            <a:normAutofit/>
          </a:bodyPr>
          <a:lstStyle/>
          <a:p>
            <a:pPr algn="just"/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Business can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identify at-risk customers early and take proactive measures to retain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them.</a:t>
            </a:r>
          </a:p>
          <a:p>
            <a:pPr algn="just"/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Business prioritize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customer retention efforts and invest in strategies such as personalized marketing, loyalty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programs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839" y="5019418"/>
            <a:ext cx="1867161" cy="183858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46461" y="6306048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34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2846"/>
            <a:ext cx="8596668" cy="1320800"/>
          </a:xfrm>
        </p:spPr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Data </a:t>
            </a:r>
            <a:r>
              <a:rPr lang="en-GB" b="1" dirty="0" smtClean="0">
                <a:solidFill>
                  <a:schemeClr val="tx1"/>
                </a:solidFill>
              </a:rPr>
              <a:t>Model – Snowflake Schema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839" y="5019417"/>
            <a:ext cx="1867161" cy="18385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906052"/>
            <a:ext cx="10324840" cy="551522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534" y="643660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90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496" y="496474"/>
            <a:ext cx="8596668" cy="1320800"/>
          </a:xfrm>
        </p:spPr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Medallion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en-GB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6462" y="5016848"/>
            <a:ext cx="1865538" cy="18411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813" y="1569495"/>
            <a:ext cx="4613515" cy="524910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83642" y="6357940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02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2471"/>
            <a:ext cx="10315575" cy="5962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0456"/>
            <a:ext cx="8596668" cy="1320800"/>
          </a:xfrm>
        </p:spPr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End-to-End Flow of Project - AWS</a:t>
            </a:r>
            <a:endParaRPr lang="en-GB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4839" y="5019418"/>
            <a:ext cx="1867161" cy="18385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27296" y="5377215"/>
            <a:ext cx="2129051" cy="10038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 Processing</a:t>
            </a:r>
            <a:endParaRPr lang="en-GB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-165943" y="647999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05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32" y="1569493"/>
            <a:ext cx="10448925" cy="528850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9632" y="0"/>
            <a:ext cx="2345112" cy="12642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Time Data Processing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4839" y="5019418"/>
            <a:ext cx="1867161" cy="183858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9632" y="6492875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41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0786"/>
            <a:ext cx="8596668" cy="1320800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Services Used: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0366" y="5022945"/>
            <a:ext cx="1871634" cy="183505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726" y="821186"/>
            <a:ext cx="8596668" cy="4665214"/>
          </a:xfrm>
        </p:spPr>
        <p:txBody>
          <a:bodyPr>
            <a:normAutofit fontScale="92500" lnSpcReduction="10000"/>
          </a:bodyPr>
          <a:lstStyle/>
          <a:p>
            <a:r>
              <a:rPr lang="en-GB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S3 bucket</a:t>
            </a:r>
          </a:p>
          <a:p>
            <a:r>
              <a:rPr lang="en-GB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IAM – Identity &amp; Access Management</a:t>
            </a:r>
          </a:p>
          <a:p>
            <a:r>
              <a:rPr lang="en-GB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</a:p>
          <a:p>
            <a:r>
              <a:rPr lang="en-GB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AWS Glue : Crawler, Data Catalog, ETL Jobs</a:t>
            </a:r>
          </a:p>
          <a:p>
            <a:r>
              <a:rPr lang="en-GB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Cloudwatch </a:t>
            </a:r>
          </a:p>
          <a:p>
            <a:r>
              <a:rPr lang="en-GB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Aws Athena</a:t>
            </a:r>
          </a:p>
          <a:p>
            <a:r>
              <a:rPr lang="en-GB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Kinesis </a:t>
            </a:r>
          </a:p>
          <a:p>
            <a:r>
              <a:rPr lang="en-GB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Redshift</a:t>
            </a:r>
          </a:p>
          <a:p>
            <a:r>
              <a:rPr lang="en-GB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Quick sight</a:t>
            </a:r>
          </a:p>
          <a:p>
            <a:endParaRPr lang="en-GB" sz="2800" dirty="0" smtClean="0"/>
          </a:p>
          <a:p>
            <a:endParaRPr lang="en-GB" sz="2800" dirty="0" smtClean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03" y="6246079"/>
            <a:ext cx="683339" cy="365125"/>
          </a:xfrm>
        </p:spPr>
        <p:txBody>
          <a:bodyPr/>
          <a:lstStyle/>
          <a:p>
            <a:endParaRPr lang="en-US" dirty="0" smtClean="0"/>
          </a:p>
          <a:p>
            <a:fld id="{D57F1E4F-1CFF-5643-939E-217C01CDF565}" type="slidenum"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44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629" y="3157704"/>
            <a:ext cx="804742" cy="5425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End-to-End Flow of Project - 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9493" y="1760561"/>
            <a:ext cx="8917984" cy="50974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0366" y="5022945"/>
            <a:ext cx="1871634" cy="18350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63" y="6214803"/>
            <a:ext cx="804742" cy="5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2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0366" y="5022945"/>
            <a:ext cx="1871634" cy="18350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05" y="435429"/>
            <a:ext cx="8596668" cy="1320800"/>
          </a:xfrm>
        </p:spPr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Faced</a:t>
            </a:r>
            <a:endParaRPr lang="en-GB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824" y="1325911"/>
            <a:ext cx="11033988" cy="4873641"/>
          </a:xfrm>
        </p:spPr>
        <p:txBody>
          <a:bodyPr>
            <a:normAutofit fontScale="92500" lnSpcReduction="20000"/>
          </a:bodyPr>
          <a:lstStyle/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 Real Time Data Processing. </a:t>
            </a:r>
          </a:p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Cloudwatch logs helped in finding out errors while running lambda as well as ETL jobs.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Writing cleaned dataframes back to the silver folder in Azure Data Lake Gen2 from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 bricks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has been challenging, with several errors encountered along the way.</a:t>
            </a:r>
          </a:p>
          <a:p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Will try to implement Incremental loads – Inserts, Updates and deletes in Batch Processing.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Automating the process leads to greater efficiency, reliability, and agility in handling data and repetitive tasks.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Will try to implement the entire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AWS project pipeline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using infrastructure as a code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(Terraform)</a:t>
            </a:r>
          </a:p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Will try to complete end-to-end project in Azure 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05" y="3000941"/>
            <a:ext cx="8779001" cy="141439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6728" y="6199552"/>
            <a:ext cx="736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72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8865</TotalTime>
  <Words>278</Words>
  <Application>Microsoft Office PowerPoint</Application>
  <PresentationFormat>Widescreen</PresentationFormat>
  <Paragraphs>59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Analysing Customer Behaviour</vt:lpstr>
      <vt:lpstr>Use Case</vt:lpstr>
      <vt:lpstr>Data Model – Snowflake Schema</vt:lpstr>
      <vt:lpstr>Medallion Architecture</vt:lpstr>
      <vt:lpstr>End-to-End Flow of Project - AWS</vt:lpstr>
      <vt:lpstr>PowerPoint Presentation</vt:lpstr>
      <vt:lpstr>AWS Services Used:</vt:lpstr>
      <vt:lpstr>End-to-End Flow of Project - AZURE</vt:lpstr>
      <vt:lpstr>Challenges Faced</vt:lpstr>
      <vt:lpstr>PowerPoint Presentation</vt:lpstr>
      <vt:lpstr>Thank You…!</vt:lpstr>
      <vt:lpstr>PowerPoint Presentation</vt:lpstr>
      <vt:lpstr>Further Enhancements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Prediction Project</dc:title>
  <dc:creator>Bharathi Kondaveeti</dc:creator>
  <cp:lastModifiedBy>Bharathi Kondaveeti</cp:lastModifiedBy>
  <cp:revision>59</cp:revision>
  <dcterms:created xsi:type="dcterms:W3CDTF">2024-04-28T16:11:37Z</dcterms:created>
  <dcterms:modified xsi:type="dcterms:W3CDTF">2024-05-10T08:41:00Z</dcterms:modified>
</cp:coreProperties>
</file>