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8" r:id="rId4"/>
    <p:sldId id="257" r:id="rId5"/>
    <p:sldId id="261" r:id="rId6"/>
    <p:sldId id="266" r:id="rId7"/>
    <p:sldId id="263" r:id="rId8"/>
    <p:sldId id="264" r:id="rId9"/>
    <p:sldId id="262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27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72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8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07886" y="1736877"/>
            <a:ext cx="11321143" cy="1646302"/>
          </a:xfrm>
        </p:spPr>
        <p:txBody>
          <a:bodyPr/>
          <a:lstStyle/>
          <a:p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</a:t>
            </a:r>
            <a:r>
              <a:rPr lang="en-GB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 Prediction</a:t>
            </a: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95" y="3847635"/>
            <a:ext cx="7766936" cy="1096899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For Retaining Existing Customers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642" y="5094514"/>
            <a:ext cx="2955358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17" y="1088571"/>
            <a:ext cx="7689868" cy="4070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462" y="5016848"/>
            <a:ext cx="1865538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48" y="2394857"/>
            <a:ext cx="8596668" cy="1320800"/>
          </a:xfrm>
        </p:spPr>
        <p:txBody>
          <a:bodyPr>
            <a:normAutofit/>
          </a:bodyPr>
          <a:lstStyle/>
          <a:p>
            <a:r>
              <a:rPr lang="en-GB" sz="8000" b="1" dirty="0" smtClean="0">
                <a:solidFill>
                  <a:schemeClr val="tx1"/>
                </a:solidFill>
              </a:rPr>
              <a:t>Thank You…!</a:t>
            </a:r>
            <a:endParaRPr lang="en-GB" sz="8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84" y="5096103"/>
            <a:ext cx="2956816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61" y="517782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61" y="1562810"/>
            <a:ext cx="9361996" cy="388077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can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identify at-risk customers early and take proactive measures to retain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</a:p>
          <a:p>
            <a:pPr algn="just"/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prioritize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customer retention efforts and invest in strategies such as personalized marketing, loyalty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846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Data </a:t>
            </a:r>
            <a:r>
              <a:rPr lang="en-GB" b="1" dirty="0" smtClean="0">
                <a:solidFill>
                  <a:schemeClr val="tx1"/>
                </a:solidFill>
              </a:rPr>
              <a:t>Model – Star Schema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370"/>
            <a:ext cx="9869714" cy="5157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839" y="5019417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Flow of Project 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" y="697230"/>
            <a:ext cx="9521364" cy="6188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416974"/>
            <a:ext cx="2781904" cy="1602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Full Load &amp; Incremental Load -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</a:rPr>
              <a:t>Inserts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657"/>
            <a:ext cx="10070227" cy="4666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6420" y="666189"/>
            <a:ext cx="2907694" cy="1207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Incremental Load </a:t>
            </a:r>
            <a:r>
              <a:rPr lang="en-GB" sz="2000" b="1" dirty="0" smtClean="0">
                <a:solidFill>
                  <a:schemeClr val="tx1"/>
                </a:solidFill>
              </a:rPr>
              <a:t>Updates &amp; Deletes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32" y="1930400"/>
            <a:ext cx="8622270" cy="4557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" y="327673"/>
            <a:ext cx="2804403" cy="1383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462" y="5016848"/>
            <a:ext cx="1865538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4365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&amp; Applications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90124"/>
            <a:ext cx="10232570" cy="2016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5409"/>
            <a:ext cx="10232571" cy="423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43" y="4493571"/>
            <a:ext cx="946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2454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5" y="435429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05" y="1480457"/>
            <a:ext cx="9352038" cy="3880773"/>
          </a:xfrm>
        </p:spPr>
        <p:txBody>
          <a:bodyPr/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PostgreSQL using JDBC driver in the Hadoop cluster.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Incremental Load – Updates and deletes in PostgreSQL DB.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Faced issues executing Mysql-connector python library in PySpark.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Jupyter Notebook to server but unable to write to Hadoop cluster and Hive Table. 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47" y="317274"/>
            <a:ext cx="8596668" cy="1320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Enhancements</a:t>
            </a:r>
            <a:r>
              <a:rPr lang="en-GB" dirty="0" smtClean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847" y="1260703"/>
            <a:ext cx="9831009" cy="3296783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Curated data can be stored in HBase, as it provides low latency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Delta Lake enables efficient updates and deletes, facilitating incremental updates to data without rewriting the entire dataset. This saves processing time and resources, especially for large datasets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Docker and Kubernetes streamlines deployment, scaling, and management for improved efficiency and resource utilization.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4178</TotalTime>
  <Words>185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Bank Customer Churn Prediction</vt:lpstr>
      <vt:lpstr>Use Case</vt:lpstr>
      <vt:lpstr>Data Model – Star Schema</vt:lpstr>
      <vt:lpstr>End-to-End Flow of Project </vt:lpstr>
      <vt:lpstr>PowerPoint Presentation</vt:lpstr>
      <vt:lpstr>PowerPoint Presentation</vt:lpstr>
      <vt:lpstr>Technologies &amp; Applications</vt:lpstr>
      <vt:lpstr>Challenges Faced</vt:lpstr>
      <vt:lpstr>Further Enhancements </vt:lpstr>
      <vt:lpstr>PowerPoint Presentation</vt:lpstr>
      <vt:lpstr>Thank You…!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Project</dc:title>
  <dc:creator>Bharathi Kondaveeti</dc:creator>
  <cp:lastModifiedBy>Bharathi Kondaveeti</cp:lastModifiedBy>
  <cp:revision>34</cp:revision>
  <dcterms:created xsi:type="dcterms:W3CDTF">2024-04-28T16:11:37Z</dcterms:created>
  <dcterms:modified xsi:type="dcterms:W3CDTF">2024-05-01T13:49:37Z</dcterms:modified>
</cp:coreProperties>
</file>