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10" r:id="rId4"/>
  </p:sldMasterIdLst>
  <p:notesMasterIdLst>
    <p:notesMasterId r:id="rId9"/>
  </p:notesMasterIdLst>
  <p:handoutMasterIdLst>
    <p:handoutMasterId r:id="rId10"/>
  </p:handoutMasterIdLst>
  <p:sldIdLst>
    <p:sldId id="305" r:id="rId5"/>
    <p:sldId id="306" r:id="rId6"/>
    <p:sldId id="308" r:id="rId7"/>
    <p:sldId id="31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orient="horz" pos="3792" userDrawn="1">
          <p15:clr>
            <a:srgbClr val="A4A3A4"/>
          </p15:clr>
        </p15:guide>
        <p15:guide id="3" pos="528" userDrawn="1">
          <p15:clr>
            <a:srgbClr val="A4A3A4"/>
          </p15:clr>
        </p15:guide>
        <p15:guide id="4" pos="7128" userDrawn="1">
          <p15:clr>
            <a:srgbClr val="A4A3A4"/>
          </p15:clr>
        </p15:guide>
        <p15:guide id="5" orient="horz" pos="2808" userDrawn="1">
          <p15:clr>
            <a:srgbClr val="A4A3A4"/>
          </p15:clr>
        </p15:guide>
        <p15:guide id="6" pos="2976" userDrawn="1">
          <p15:clr>
            <a:srgbClr val="A4A3A4"/>
          </p15:clr>
        </p15:guide>
        <p15:guide id="7" orient="horz" pos="9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E8CC2E"/>
    <a:srgbClr val="FCDC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875EC5-80DF-4EFA-3D17-D351E2F81582}" v="545" dt="2025-09-25T01:00:01.987"/>
    <p1510:client id="{61EA65A6-D796-1267-2BB8-3CA0BEF50222}" v="114" dt="2025-09-25T01:50:38.494"/>
  </p1510:revLst>
</p1510:revInfo>
</file>

<file path=ppt/tableStyles.xml><?xml version="1.0" encoding="utf-8"?>
<a:tblStyleLst xmlns:a="http://schemas.openxmlformats.org/drawingml/2006/main" def="{68D230F3-CF80-4859-8CE7-A43EE81993B5}"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77"/>
    <p:restoredTop sz="94682"/>
  </p:normalViewPr>
  <p:slideViewPr>
    <p:cSldViewPr snapToGrid="0">
      <p:cViewPr>
        <p:scale>
          <a:sx n="100" d="100"/>
          <a:sy n="100" d="100"/>
        </p:scale>
        <p:origin x="-312" y="-768"/>
      </p:cViewPr>
      <p:guideLst>
        <p:guide orient="horz" pos="3792"/>
        <p:guide pos="528"/>
        <p:guide pos="7128"/>
        <p:guide orient="horz" pos="2808"/>
        <p:guide pos="2976"/>
        <p:guide orient="horz" pos="9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  <a:t>9/24/2025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EDBDA2-4480-4D82-8886-1B64A7ECBBAC}" type="datetimeFigureOut">
              <a:rPr lang="en-US" noProof="0" smtClean="0"/>
              <a:t>9/24/2025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DDBACE-0F8F-43FD-98F0-DEE13552DADA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557223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9D6F5-A9D4-C22B-732C-A31A172FB9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209393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1AFD6E-3459-290F-1147-F0C47ACEEA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46774"/>
            <a:ext cx="9144000" cy="106689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 cap="all" spc="300" baseline="0"/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4674D3-6FB9-5549-B0F2-FD61E82D1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E39B8-A7CB-4B82-AC0C-44B99F546761}" type="datetimeFigureOut">
              <a:rPr lang="en-US" dirty="0"/>
              <a:t>9/24/2025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239BBC-C979-2C77-493E-CF5498AEB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813B7E-A51C-D9CD-2189-650A9D63B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E196-8A13-4FF7-A07E-102851959EAB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2505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990AE-F72C-4C2E-E2D0-7A8D7EEF0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41B46D-142E-8C8E-C4F4-B6B1586A6F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4D92E3-36AD-2615-0166-6B73C34F1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42F6F-0846-489A-A4BC-61B476BE2887}" type="datetimeFigureOut">
              <a:rPr lang="en-US" dirty="0"/>
              <a:t>9/24/2025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0BFB69-319D-2284-2734-217160D39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883B0-C775-5BD2-8EC6-A41D19BCA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E196-8A13-4FF7-A07E-102851959EAB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661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040463-6D41-8D45-088A-540B0D1883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592281"/>
            <a:ext cx="2628900" cy="558468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5F2276-7F04-F3F7-E3CE-F81C8DC637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92281"/>
            <a:ext cx="7734300" cy="558468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1802BF-9E0C-3251-8FAE-81F07DB05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9DF21-A340-467A-94AB-9502647BB771}" type="datetimeFigureOut">
              <a:rPr lang="en-US" dirty="0"/>
              <a:t>9/24/2025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9F1754-5B8F-A9FA-E8B1-06E04CE28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01E6A8-5139-ECD4-CC0C-32FFC6741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E196-8A13-4FF7-A07E-102851959EAB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2196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610FBCDE-EE59-33A6-32CA-9F6279AA435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12700"/>
            <a:ext cx="12192000" cy="6858000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E45A58EF-738C-B1BA-F49A-84ADB68F8A8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b="49858"/>
          <a:stretch/>
        </p:blipFill>
        <p:spPr>
          <a:xfrm>
            <a:off x="8401354" y="9452"/>
            <a:ext cx="2286000" cy="1146248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37F78E2C-6843-1373-E993-79393D85843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 b="49858"/>
          <a:stretch/>
        </p:blipFill>
        <p:spPr>
          <a:xfrm>
            <a:off x="10687351" y="9452"/>
            <a:ext cx="1504649" cy="1146248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9559DD38-C8CC-7B28-F492-ACB263A8147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" b="50186"/>
          <a:stretch/>
        </p:blipFill>
        <p:spPr>
          <a:xfrm rot="10800000">
            <a:off x="1504646" y="5731981"/>
            <a:ext cx="2286000" cy="1138718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8DEFF3B2-90E8-5D9B-CEA8-00B05000BF0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 b="50186"/>
          <a:stretch/>
        </p:blipFill>
        <p:spPr>
          <a:xfrm rot="10800000">
            <a:off x="-3" y="5731980"/>
            <a:ext cx="1504649" cy="113872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BAE121A-5259-1180-7385-CE2C03431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841248"/>
            <a:ext cx="10479024" cy="557784"/>
          </a:xfrm>
        </p:spPr>
        <p:txBody>
          <a:bodyPr anchor="t"/>
          <a:lstStyle>
            <a:lvl1pPr>
              <a:defRPr sz="2000" b="1" cap="all" spc="300" baseline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810682D-F26A-B1BF-CD97-BB8BD31B2F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41247" y="1536192"/>
            <a:ext cx="10479215" cy="4480560"/>
          </a:xfrm>
        </p:spPr>
        <p:txBody>
          <a:bodyPr/>
          <a:lstStyle>
            <a:lvl1pPr marL="0" indent="0">
              <a:lnSpc>
                <a:spcPct val="75000"/>
              </a:lnSpc>
              <a:buNone/>
              <a:defRPr sz="80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276802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A1EF8CAB-74EE-F5E0-2A98-D49729C5739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 t="1" b="49999"/>
          <a:stretch/>
        </p:blipFill>
        <p:spPr>
          <a:xfrm>
            <a:off x="6096000" y="0"/>
            <a:ext cx="6095999" cy="3429000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8783521D-ED5D-D5DB-16FA-CD1B1203DF6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83283" r="87659"/>
          <a:stretch/>
        </p:blipFill>
        <p:spPr>
          <a:xfrm>
            <a:off x="0" y="5731979"/>
            <a:ext cx="1504645" cy="1146408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9381EED1-F8B1-76DD-2AF9-959C65437FF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01354" y="9452"/>
            <a:ext cx="2286000" cy="228600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1D23ADF4-87AF-5693-9986-341478D502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/>
          <a:stretch/>
        </p:blipFill>
        <p:spPr>
          <a:xfrm>
            <a:off x="10687351" y="9452"/>
            <a:ext cx="1504649" cy="228600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2E5EE104-2241-C262-895C-BCA76913401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 b="50186"/>
          <a:stretch/>
        </p:blipFill>
        <p:spPr>
          <a:xfrm rot="10800000">
            <a:off x="-3" y="5731980"/>
            <a:ext cx="1504649" cy="113872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07285C8-D51D-91BB-C356-908E67607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841248"/>
            <a:ext cx="10479024" cy="557784"/>
          </a:xfrm>
        </p:spPr>
        <p:txBody>
          <a:bodyPr anchor="t"/>
          <a:lstStyle>
            <a:lvl1pPr>
              <a:defRPr sz="20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Content Placeholder 12">
            <a:extLst>
              <a:ext uri="{FF2B5EF4-FFF2-40B4-BE49-F238E27FC236}">
                <a16:creationId xmlns:a16="http://schemas.microsoft.com/office/drawing/2014/main" id="{19B7E7AC-A0E6-BE9A-4728-8FE036CF353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41248" y="1536827"/>
            <a:ext cx="6556375" cy="4479925"/>
          </a:xfrm>
        </p:spPr>
        <p:txBody>
          <a:bodyPr>
            <a:normAutofit/>
          </a:bodyPr>
          <a:lstStyle>
            <a:lvl1pPr>
              <a:lnSpc>
                <a:spcPct val="140000"/>
              </a:lnSpc>
              <a:spcAft>
                <a:spcPts val="0"/>
              </a:spcAft>
              <a:defRPr sz="2800"/>
            </a:lvl1pPr>
            <a:lvl2pPr>
              <a:defRPr sz="2800"/>
            </a:lvl2pPr>
            <a:lvl3pPr>
              <a:defRPr sz="2400"/>
            </a:lvl3pPr>
            <a:lvl4pPr>
              <a:defRPr sz="2400"/>
            </a:lvl4pPr>
            <a:lvl5pPr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4D0E8A-D840-3B34-461F-395ACC9FA82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FOOTER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8E551C-14F1-4049-29C9-7A53E172F8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7B645E-C5E5-4727-B977-D372A0AA71D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79335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E18B122A-848F-E50E-C503-3930933A5C6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68908"/>
          <a:stretch/>
        </p:blipFill>
        <p:spPr>
          <a:xfrm>
            <a:off x="8401354" y="0"/>
            <a:ext cx="3790646" cy="6857999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08CD9875-E4AF-D7EA-9F8B-D27F2C3104A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01354" y="2297076"/>
            <a:ext cx="2286000" cy="22860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8513E8A3-5E78-5821-6B7B-AF6343ACA73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/>
          <a:stretch/>
        </p:blipFill>
        <p:spPr>
          <a:xfrm>
            <a:off x="10687351" y="2297076"/>
            <a:ext cx="1504649" cy="2286000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E256415C-5388-7D35-1C15-8DA4ACDCA1F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01354" y="9452"/>
            <a:ext cx="2286000" cy="22860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8B78E2E7-B83A-F17C-9869-FED59DD512E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/>
          <a:stretch/>
        </p:blipFill>
        <p:spPr>
          <a:xfrm>
            <a:off x="10687351" y="9452"/>
            <a:ext cx="1504649" cy="2286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07285C8-D51D-91BB-C356-908E67607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841248"/>
            <a:ext cx="10479024" cy="557784"/>
          </a:xfrm>
        </p:spPr>
        <p:txBody>
          <a:bodyPr anchor="t"/>
          <a:lstStyle>
            <a:lvl1pPr>
              <a:defRPr sz="20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Content Placeholder 12">
            <a:extLst>
              <a:ext uri="{FF2B5EF4-FFF2-40B4-BE49-F238E27FC236}">
                <a16:creationId xmlns:a16="http://schemas.microsoft.com/office/drawing/2014/main" id="{854FEE13-908D-1E41-D8D6-51FE4B1E0A0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41248" y="1536827"/>
            <a:ext cx="6556375" cy="4479925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spcAft>
                <a:spcPts val="1800"/>
              </a:spcAft>
              <a:buSzPct val="100000"/>
              <a:defRPr sz="2000"/>
            </a:lvl1pPr>
            <a:lvl2pPr>
              <a:buSzPct val="100000"/>
              <a:defRPr sz="2000"/>
            </a:lvl2pPr>
            <a:lvl3pPr>
              <a:buSzPct val="100000"/>
              <a:defRPr sz="1800"/>
            </a:lvl3pPr>
            <a:lvl4pPr>
              <a:buSzPct val="100000"/>
              <a:defRPr sz="1800"/>
            </a:lvl4pPr>
            <a:lvl5pPr>
              <a:buSzPct val="100000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4D0E8A-D840-3B34-461F-395ACC9FA82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FOOTER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8E551C-14F1-4049-29C9-7A53E172F8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7B645E-C5E5-4727-B977-D372A0AA71D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5573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155F0-A6D4-C39B-394F-0B16E9C9C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1860F-B260-57CE-E12B-2C94860319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745C9F-D94D-E5D3-B73A-20621FA53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E3940-CA92-4FEE-A698-62CF7BC5AC36}" type="datetimeFigureOut">
              <a:rPr lang="en-US" dirty="0"/>
              <a:t>9/24/2025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FAB243-BB42-966A-4708-15C9B11D6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C3A3BD-2CC5-03D3-4CD6-E31A55BA2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E196-8A13-4FF7-A07E-102851959EAB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26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D8633-AC3B-E617-1C54-84932DDD7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4236" y="1514688"/>
            <a:ext cx="8584164" cy="3138875"/>
          </a:xfrm>
        </p:spPr>
        <p:txBody>
          <a:bodyPr anchor="b">
            <a:normAutofit/>
          </a:bodyPr>
          <a:lstStyle>
            <a:lvl1pPr>
              <a:defRPr sz="36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68C242-ECAB-AEC3-7E9B-F9854AF31C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74236" y="4963885"/>
            <a:ext cx="8584165" cy="1125765"/>
          </a:xfrm>
        </p:spPr>
        <p:txBody>
          <a:bodyPr>
            <a:normAutofit/>
          </a:bodyPr>
          <a:lstStyle>
            <a:lvl1pPr marL="0" indent="0">
              <a:buNone/>
              <a:defRPr sz="1600" cap="all" spc="300" baseline="0">
                <a:solidFill>
                  <a:schemeClr val="tx2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0D9B82-EEF4-2CD7-61FE-BAFB2B96D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CD641-6C35-45D1-9313-2719E9EA8AD8}" type="datetimeFigureOut">
              <a:rPr lang="en-US" dirty="0"/>
              <a:t>9/24/2025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222B6-F7A8-70A5-B023-FCAD5D7C4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85D758-2E38-8A8D-75BC-667F6A23B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E196-8A13-4FF7-A07E-102851959EAB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969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60DFF-11BD-F5F4-35D4-1986ABBD3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D1279-E9A9-702E-144D-61114B788E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77824" y="2159175"/>
            <a:ext cx="4977453" cy="401778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84E624-7A76-56EC-FA0D-E2AA8EF9B9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28391" y="2159175"/>
            <a:ext cx="4985785" cy="401778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9D7DF5-30AD-AE47-D516-5CEE82770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01268-3A74-4110-8F08-063DFB8BB885}" type="datetimeFigureOut">
              <a:rPr lang="en-US" dirty="0"/>
              <a:t>9/24/2025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05C503-B649-B083-6341-F6E376AF8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53EA35-CF5A-DB36-8B14-5C184B6F1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E196-8A13-4FF7-A07E-102851959EAB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431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BA3D8-FDD9-329B-BCC6-BBF47F01B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1348" y="602671"/>
            <a:ext cx="10429303" cy="76892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EEF7DC-0699-CB3C-A7CB-39035D89A4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1349" y="1696325"/>
            <a:ext cx="4963538" cy="647700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300" baseline="0"/>
            </a:lvl1pPr>
            <a:lvl2pPr marL="457200" indent="0">
              <a:buNone/>
              <a:defRPr sz="1400" b="1"/>
            </a:lvl2pPr>
            <a:lvl3pPr marL="914400" indent="0">
              <a:buNone/>
              <a:defRPr sz="1400" b="1"/>
            </a:lvl3pPr>
            <a:lvl4pPr marL="1371600" indent="0">
              <a:buNone/>
              <a:defRPr sz="1400" b="1"/>
            </a:lvl4pPr>
            <a:lvl5pPr marL="1828800" indent="0">
              <a:buNone/>
              <a:defRPr sz="1400" b="1"/>
            </a:lvl5pPr>
            <a:lvl6pPr marL="2286000" indent="0">
              <a:buNone/>
              <a:defRPr sz="1400" b="1"/>
            </a:lvl6pPr>
            <a:lvl7pPr marL="2743200" indent="0">
              <a:buNone/>
              <a:defRPr sz="1400" b="1"/>
            </a:lvl7pPr>
            <a:lvl8pPr marL="3200400" indent="0">
              <a:buNone/>
              <a:defRPr sz="1400" b="1"/>
            </a:lvl8pPr>
            <a:lvl9pPr marL="3657600" indent="0">
              <a:buNone/>
              <a:defRPr sz="14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52EB40-99E1-CCA4-BAFA-F51AA56CF2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81349" y="2344025"/>
            <a:ext cx="4963538" cy="383337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8979BC-6B50-751D-D569-F360938B05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22669" y="1696325"/>
            <a:ext cx="4987982" cy="647700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300" baseline="0"/>
            </a:lvl1pPr>
            <a:lvl2pPr marL="457200" indent="0">
              <a:buNone/>
              <a:defRPr sz="1400" b="1"/>
            </a:lvl2pPr>
            <a:lvl3pPr marL="914400" indent="0">
              <a:buNone/>
              <a:defRPr sz="1400" b="1"/>
            </a:lvl3pPr>
            <a:lvl4pPr marL="1371600" indent="0">
              <a:buNone/>
              <a:defRPr sz="1400" b="1"/>
            </a:lvl4pPr>
            <a:lvl5pPr marL="1828800" indent="0">
              <a:buNone/>
              <a:defRPr sz="1400" b="1"/>
            </a:lvl5pPr>
            <a:lvl6pPr marL="2286000" indent="0">
              <a:buNone/>
              <a:defRPr sz="1400" b="1"/>
            </a:lvl6pPr>
            <a:lvl7pPr marL="2743200" indent="0">
              <a:buNone/>
              <a:defRPr sz="1400" b="1"/>
            </a:lvl7pPr>
            <a:lvl8pPr marL="3200400" indent="0">
              <a:buNone/>
              <a:defRPr sz="1400" b="1"/>
            </a:lvl8pPr>
            <a:lvl9pPr marL="3657600" indent="0">
              <a:buNone/>
              <a:defRPr sz="14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A3A26F-230E-2D25-6BDC-6ECA00FAEF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22669" y="2344025"/>
            <a:ext cx="4987982" cy="383337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182A01-DE7C-3BA4-96FF-CDEF2F608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1C1AF-C1FB-48A7-98B4-E595E63F6614}" type="datetimeFigureOut">
              <a:rPr lang="en-US" dirty="0"/>
              <a:t>9/24/2025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CAA828-0166-8ECD-BCE8-654BEFDD7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90C0D2-459A-04AA-FD90-7687D2FE8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E196-8A13-4FF7-A07E-102851959EAB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1556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D549F-FA71-857F-E02E-3CB63CE68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569611-F911-D3D4-B613-ACCDA56C4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44C44-5F8C-4BEA-BBCE-8694F126DC43}" type="datetimeFigureOut">
              <a:rPr lang="en-US" dirty="0"/>
              <a:t>9/24/2025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EA1961-0B6B-8FEB-F2CB-C42E90EF2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2AA80E-3139-9F1B-9C3E-2A76628CF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E196-8A13-4FF7-A07E-102851959EAB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8819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F54789-9F96-511A-0FB6-24F6A8418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E56F9-C8F2-4EF7-8042-704C94FF2795}" type="datetimeFigureOut">
              <a:rPr lang="en-US" dirty="0"/>
              <a:t>9/24/2025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780399-ADEF-8F74-9F59-6AD804C93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B6A34F-ABAB-9C4E-38A1-C6EEB944B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E196-8A13-4FF7-A07E-102851959EAB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6206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E3917-2BF6-1CE2-F34B-49F0D09A1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807868"/>
            <a:ext cx="3640713" cy="2062594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15B8F-A9F3-8583-FFF1-175021F17A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2898" y="807867"/>
            <a:ext cx="5922489" cy="505318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D90AFF-A949-CE9E-6B94-C1B6196129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000652"/>
            <a:ext cx="3640713" cy="2868336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95267E-088F-FB9A-9469-551890F29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932DF-953D-44BD-83F8-5D8DA76EA12A}" type="datetimeFigureOut">
              <a:rPr lang="en-US" dirty="0"/>
              <a:t>9/24/2025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EA3FFC-B3A6-C0B6-5DAE-70BE0D6FB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08D35F-BC2E-8D14-060F-449CBAF7C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E196-8A13-4FF7-A07E-102851959EAB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094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909ED-ED97-A3CE-5569-77B45F414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820881"/>
            <a:ext cx="3639312" cy="206259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83BB3A-9E24-DE4C-9619-1502F1B6F389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5247408" y="919595"/>
            <a:ext cx="6107979" cy="5013614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B4CE1F-29E0-88BB-8489-E58236B8B1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000652"/>
            <a:ext cx="3643889" cy="2868336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4B7212-6816-FFD1-50B2-58844AD38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F326D-65F4-4B2F-9A62-9E4BD9402C47}" type="datetimeFigureOut">
              <a:rPr lang="en-US" dirty="0"/>
              <a:t>9/24/2025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417744-5A24-B7B7-5FD6-E98E60832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DA4D1-A71D-A7A6-3D0C-294E5D280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E196-8A13-4FF7-A07E-102851959EAB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3324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5858A62-FE72-978B-BE71-05908D82E1A4}"/>
              </a:ext>
            </a:extLst>
          </p:cNvPr>
          <p:cNvSpPr/>
          <p:nvPr/>
        </p:nvSpPr>
        <p:spPr>
          <a:xfrm>
            <a:off x="0" y="0"/>
            <a:ext cx="12192000" cy="6860161"/>
          </a:xfrm>
          <a:prstGeom prst="rect">
            <a:avLst/>
          </a:prstGeom>
          <a:solidFill>
            <a:schemeClr val="bg2">
              <a:lumMod val="75000"/>
              <a:alpha val="15000"/>
            </a:schemeClr>
          </a:solidFill>
          <a:ln w="1905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FA14B7-4740-5D9F-6489-BAD00C3E0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108" y="588245"/>
            <a:ext cx="10449784" cy="12659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90487F-803F-C5AF-BD93-39C0FC7389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77824" y="2157984"/>
            <a:ext cx="10442448" cy="39038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86FCEF-4EDF-C2EF-7D81-FEFF7042F3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77824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300" baseline="0">
                <a:solidFill>
                  <a:schemeClr val="tx2"/>
                </a:solidFill>
              </a:defRPr>
            </a:lvl1pPr>
          </a:lstStyle>
          <a:p>
            <a:fld id="{F9B0CB28-85DB-480B-8C99-FD493ACC7120}" type="datetimeFigureOut">
              <a:rPr lang="en-US" dirty="0"/>
              <a:t>9/24/2025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4663BC-4D46-C74D-DDF2-9D25B4D96F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32320" y="6356350"/>
            <a:ext cx="42976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1B4EAE-CB5C-D14B-77EF-7B155FA683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29999" y="6356350"/>
            <a:ext cx="521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+mj-lt"/>
              </a:defRPr>
            </a:lvl1pPr>
          </a:lstStyle>
          <a:p>
            <a:fld id="{5E4DE196-8A13-4FF7-A07E-102851959EAB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9024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11" r:id="rId1"/>
    <p:sldLayoutId id="2147484212" r:id="rId2"/>
    <p:sldLayoutId id="2147484213" r:id="rId3"/>
    <p:sldLayoutId id="2147484214" r:id="rId4"/>
    <p:sldLayoutId id="2147484215" r:id="rId5"/>
    <p:sldLayoutId id="2147484216" r:id="rId6"/>
    <p:sldLayoutId id="2147484217" r:id="rId7"/>
    <p:sldLayoutId id="2147484218" r:id="rId8"/>
    <p:sldLayoutId id="2147484219" r:id="rId9"/>
    <p:sldLayoutId id="2147484220" r:id="rId10"/>
    <p:sldLayoutId id="2147484221" r:id="rId11"/>
    <p:sldLayoutId id="2147484222" r:id="rId12"/>
    <p:sldLayoutId id="2147484223" r:id="rId13"/>
    <p:sldLayoutId id="2147484224" r:id="rId14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2160">
          <p15:clr>
            <a:srgbClr val="F26B43"/>
          </p15:clr>
        </p15:guide>
        <p15:guide id="4" pos="3840">
          <p15:clr>
            <a:srgbClr val="F26B43"/>
          </p15:clr>
        </p15:guide>
        <p15:guide id="5" orient="horz" pos="3816">
          <p15:clr>
            <a:srgbClr val="F26B43"/>
          </p15:clr>
        </p15:guide>
        <p15:guide id="6" orient="horz" pos="117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F917E-922A-1054-6306-D37C378F1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1105" y="5965307"/>
            <a:ext cx="3640713" cy="1142619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000" kern="1200" dirty="0">
                <a:latin typeface="+mj-lt"/>
                <a:ea typeface="+mj-ea"/>
                <a:cs typeface="+mj-cs"/>
              </a:rPr>
              <a:t>Ryan Cherukuri &amp; Jesus Garcia-Medina</a:t>
            </a:r>
            <a:br>
              <a:rPr lang="en-US" sz="2000" kern="1200" dirty="0"/>
            </a:br>
            <a:endParaRPr lang="en-US" sz="2000" kern="1200" dirty="0">
              <a:latin typeface="+mj-lt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3D50B0-02F8-A1E6-8A67-C0B7034A47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239" y="241013"/>
            <a:ext cx="5922489" cy="505318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6000" dirty="0">
                <a:solidFill>
                  <a:srgbClr val="002060"/>
                </a:solidFill>
              </a:rPr>
              <a:t>Spartan</a:t>
            </a:r>
            <a:r>
              <a:rPr lang="en-US" sz="6000" dirty="0">
                <a:solidFill>
                  <a:srgbClr val="E8CC2E"/>
                </a:solidFill>
              </a:rPr>
              <a:t>Pro</a:t>
            </a:r>
            <a:r>
              <a:rPr lang="en-US" sz="3600" dirty="0">
                <a:solidFill>
                  <a:srgbClr val="FCDC26"/>
                </a:solidFill>
              </a:rPr>
              <a:t> </a:t>
            </a:r>
            <a:br>
              <a:rPr lang="en-US" sz="3600" dirty="0"/>
            </a:br>
            <a:endParaRPr lang="en-US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5937AE-2751-6144-BD67-CFF551509162}"/>
              </a:ext>
            </a:extLst>
          </p:cNvPr>
          <p:cNvSpPr txBox="1"/>
          <p:nvPr/>
        </p:nvSpPr>
        <p:spPr>
          <a:xfrm>
            <a:off x="6452569" y="2768334"/>
            <a:ext cx="5499249" cy="84253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n-US" sz="2000" i="1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"A tutoring service run by students, for students"</a:t>
            </a:r>
            <a:endParaRPr lang="en-US" sz="2000" i="1" kern="1200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10" name="Date Placeholder 4">
            <a:extLst>
              <a:ext uri="{FF2B5EF4-FFF2-40B4-BE49-F238E27FC236}">
                <a16:creationId xmlns:a16="http://schemas.microsoft.com/office/drawing/2014/main" id="{8A107DA1-0B7C-B1EE-3828-E3F8D722FC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7824" y="6356350"/>
            <a:ext cx="27432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369ECC83-53A5-465F-A330-B6BF71999E52}" type="datetime1">
              <a:pPr>
                <a:spcAft>
                  <a:spcPts val="600"/>
                </a:spcAft>
              </a:pPr>
              <a:t>9/24/2025</a:t>
            </a:fld>
            <a:endParaRPr lang="en-US"/>
          </a:p>
        </p:txBody>
      </p:sp>
      <p:sp>
        <p:nvSpPr>
          <p:cNvPr id="12" name="Footer Placeholder 5">
            <a:extLst>
              <a:ext uri="{FF2B5EF4-FFF2-40B4-BE49-F238E27FC236}">
                <a16:creationId xmlns:a16="http://schemas.microsoft.com/office/drawing/2014/main" id="{8CFA78D0-1852-2D11-4945-E4B506987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32320" y="6356350"/>
            <a:ext cx="429768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
              </a:t>
            </a: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7DB0EFF5-3D40-CC5E-CCB6-4FEE3336C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9999" y="6356350"/>
            <a:ext cx="521207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5E4DE196-8A13-4FF7-A07E-102851959EAB}" type="slidenum">
              <a:rPr lang="en-US" dirty="0"/>
              <a:pPr>
                <a:spcAft>
                  <a:spcPts val="600"/>
                </a:spcAft>
              </a:pPr>
              <a:t>1</a:t>
            </a:fld>
            <a:endParaRPr lang="en-US"/>
          </a:p>
        </p:txBody>
      </p:sp>
      <p:pic>
        <p:nvPicPr>
          <p:cNvPr id="4" name="Picture 3" descr="A person and a child sitting at a table looking at papers&#10;&#10;AI-generated content may be incorrect.">
            <a:extLst>
              <a:ext uri="{FF2B5EF4-FFF2-40B4-BE49-F238E27FC236}">
                <a16:creationId xmlns:a16="http://schemas.microsoft.com/office/drawing/2014/main" id="{1365BD47-627A-FA1C-4186-EC588EA6DF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915" y="1668035"/>
            <a:ext cx="5835805" cy="351263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516999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6923F-2B95-8D5A-8578-DBC0FC0DC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807868"/>
            <a:ext cx="5713353" cy="2062594"/>
          </a:xfrm>
        </p:spPr>
        <p:txBody>
          <a:bodyPr anchor="t">
            <a:normAutofit/>
          </a:bodyPr>
          <a:lstStyle/>
          <a:p>
            <a:r>
              <a:rPr lang="en-US" sz="3200" dirty="0"/>
              <a:t>What is SpartanPro?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FF7AA9-7C16-A939-67C8-DF700FEF7D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8818" y="2077867"/>
            <a:ext cx="5922489" cy="505318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/>
              <a:t>SpartanPro is a tutoring service that allows for tutoring in classes that your university may not offer tutoring for.</a:t>
            </a:r>
          </a:p>
          <a:p>
            <a:r>
              <a:rPr lang="en-US" sz="2000" dirty="0"/>
              <a:t>SpartanPro also benefits those who may just want 1 on 1 tutoring with a peer.</a:t>
            </a:r>
          </a:p>
          <a:p>
            <a:endParaRPr lang="en-US" sz="3600" dirty="0"/>
          </a:p>
        </p:txBody>
      </p:sp>
      <p:sp>
        <p:nvSpPr>
          <p:cNvPr id="12" name="Date Placeholder 4">
            <a:extLst>
              <a:ext uri="{FF2B5EF4-FFF2-40B4-BE49-F238E27FC236}">
                <a16:creationId xmlns:a16="http://schemas.microsoft.com/office/drawing/2014/main" id="{53412541-DD6C-6245-B4BF-216AD1F4C00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7824" y="6356350"/>
            <a:ext cx="27432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666D554E-15EB-40C4-80BE-12CFCB5F01A6}" type="datetime1">
              <a:pPr>
                <a:spcAft>
                  <a:spcPts val="600"/>
                </a:spcAft>
              </a:pPr>
              <a:t>9/24/2025</a:t>
            </a:fld>
            <a:endParaRPr lang="en-US"/>
          </a:p>
        </p:txBody>
      </p:sp>
      <p:sp>
        <p:nvSpPr>
          <p:cNvPr id="14" name="Footer Placeholder 5">
            <a:extLst>
              <a:ext uri="{FF2B5EF4-FFF2-40B4-BE49-F238E27FC236}">
                <a16:creationId xmlns:a16="http://schemas.microsoft.com/office/drawing/2014/main" id="{C30F78E2-30B9-51CA-577C-62A771B23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32320" y="6356350"/>
            <a:ext cx="429768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
           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FEA6BC-F3A8-6DDC-F1F8-6348F54E8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9999" y="6356350"/>
            <a:ext cx="521207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B67B645E-C5E5-4727-B977-D372A0AA71D9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634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34DAF-F207-3061-24D6-6AFF55241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108" y="588245"/>
            <a:ext cx="10449784" cy="1265928"/>
          </a:xfrm>
        </p:spPr>
        <p:txBody>
          <a:bodyPr anchor="b">
            <a:normAutofit/>
          </a:bodyPr>
          <a:lstStyle/>
          <a:p>
            <a:r>
              <a:rPr lang="en-US"/>
              <a:t>Customer Use Cases</a:t>
            </a:r>
            <a:br>
              <a:rPr lang="en-US" dirty="0"/>
            </a:b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A94AC61-4F6E-98E2-D42B-F2114BBA12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7824" y="2157984"/>
            <a:ext cx="10442448" cy="3903819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spcAft>
                <a:spcPts val="0"/>
              </a:spcAft>
            </a:pPr>
            <a:r>
              <a:rPr lang="en-US" sz="2000" dirty="0"/>
              <a:t>Create/modify customer profile</a:t>
            </a:r>
          </a:p>
          <a:p>
            <a:pPr>
              <a:spcAft>
                <a:spcPts val="0"/>
              </a:spcAft>
            </a:pPr>
            <a:r>
              <a:rPr lang="en-US" sz="2000" dirty="0"/>
              <a:t>View available services(Tutors and Subjects)</a:t>
            </a:r>
          </a:p>
          <a:p>
            <a:pPr>
              <a:spcAft>
                <a:spcPts val="0"/>
              </a:spcAft>
            </a:pPr>
            <a:r>
              <a:rPr lang="en-US" sz="2000" dirty="0"/>
              <a:t>Subscribe to subjects and book tutoring sessions</a:t>
            </a:r>
          </a:p>
          <a:p>
            <a:pPr>
              <a:spcAft>
                <a:spcPts val="0"/>
              </a:spcAft>
            </a:pPr>
            <a:r>
              <a:rPr lang="en-US" sz="2000" dirty="0"/>
              <a:t>Write reviews for subscribed services</a:t>
            </a:r>
          </a:p>
          <a:p>
            <a:endParaRPr lang="en-US" sz="2000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041DCC3B-9F3B-4F1A-2215-90E3F6AC049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7824" y="6356350"/>
            <a:ext cx="27432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4D8373A2-9A57-4E00-A4DC-4A1747058860}" type="datetime1">
              <a:pPr>
                <a:spcAft>
                  <a:spcPts val="600"/>
                </a:spcAft>
              </a:pPr>
              <a:t>9/24/2025</a:t>
            </a:fld>
            <a:endParaRPr lang="en-US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2000AD87-9DC6-FBEE-396F-2E4F71544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32320" y="6356350"/>
            <a:ext cx="429768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
           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4F9477-0E09-541A-1BEE-18EAF43FE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9999" y="6356350"/>
            <a:ext cx="521207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B67B645E-C5E5-4727-B977-D372A0AA71D9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475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81ADF7-7183-615D-3CE7-CA96E6913D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2F4D1-1B82-5606-C96D-F9DB73075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108" y="588245"/>
            <a:ext cx="10449784" cy="1265928"/>
          </a:xfrm>
        </p:spPr>
        <p:txBody>
          <a:bodyPr anchor="b">
            <a:normAutofit/>
          </a:bodyPr>
          <a:lstStyle/>
          <a:p>
            <a:r>
              <a:rPr lang="en-US"/>
              <a:t>Provider Use Cases</a:t>
            </a:r>
            <a:br>
              <a:rPr lang="en-US" dirty="0"/>
            </a:b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934206D-6BF4-BA78-D89C-25D8325B67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77824" y="2159175"/>
            <a:ext cx="4977453" cy="4017787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spcAft>
                <a:spcPts val="0"/>
              </a:spcAft>
            </a:pPr>
            <a:r>
              <a:rPr lang="en-US" sz="2000" dirty="0"/>
              <a:t>Approve or deny tutoring request</a:t>
            </a:r>
          </a:p>
          <a:p>
            <a:pPr>
              <a:spcAft>
                <a:spcPts val="0"/>
              </a:spcAft>
            </a:pPr>
            <a:r>
              <a:rPr lang="en-US" sz="2000" dirty="0"/>
              <a:t>Reply to reviews</a:t>
            </a:r>
          </a:p>
          <a:p>
            <a:pPr>
              <a:spcAft>
                <a:spcPts val="0"/>
              </a:spcAft>
            </a:pPr>
            <a:r>
              <a:rPr lang="en-US" sz="2000" dirty="0"/>
              <a:t>Post availability for tutoring sessions</a:t>
            </a:r>
          </a:p>
          <a:p>
            <a:pPr>
              <a:spcAft>
                <a:spcPts val="0"/>
              </a:spcAft>
            </a:pPr>
            <a:r>
              <a:rPr lang="en-US" sz="2000" dirty="0"/>
              <a:t>View Customer Statistics</a:t>
            </a:r>
          </a:p>
          <a:p>
            <a:endParaRPr lang="en-US" dirty="0"/>
          </a:p>
        </p:txBody>
      </p:sp>
      <p:sp>
        <p:nvSpPr>
          <p:cNvPr id="12" name="Date Placeholder 4">
            <a:extLst>
              <a:ext uri="{FF2B5EF4-FFF2-40B4-BE49-F238E27FC236}">
                <a16:creationId xmlns:a16="http://schemas.microsoft.com/office/drawing/2014/main" id="{CC9A9994-0751-183D-C47C-AF30578A78F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7824" y="6356350"/>
            <a:ext cx="27432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D43DEB7F-4164-4F2C-8280-3C84ADB6C145}" type="datetime1">
              <a:pPr>
                <a:spcAft>
                  <a:spcPts val="600"/>
                </a:spcAft>
              </a:pPr>
              <a:t>9/24/2025</a:t>
            </a:fld>
            <a:endParaRPr lang="en-US"/>
          </a:p>
        </p:txBody>
      </p:sp>
      <p:sp>
        <p:nvSpPr>
          <p:cNvPr id="14" name="Footer Placeholder 5">
            <a:extLst>
              <a:ext uri="{FF2B5EF4-FFF2-40B4-BE49-F238E27FC236}">
                <a16:creationId xmlns:a16="http://schemas.microsoft.com/office/drawing/2014/main" id="{90CCD9CA-EB1E-54D2-F057-0F85CD03E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32320" y="6356350"/>
            <a:ext cx="429768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
           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D0941E-640A-48B2-4E33-AF6413DE2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9999" y="6356350"/>
            <a:ext cx="521207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B67B645E-C5E5-4727-B977-D372A0AA71D9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439132"/>
      </p:ext>
    </p:extLst>
  </p:cSld>
  <p:clrMapOvr>
    <a:masterClrMapping/>
  </p:clrMapOvr>
</p:sld>
</file>

<file path=ppt/theme/theme1.xml><?xml version="1.0" encoding="utf-8"?>
<a:theme xmlns:a="http://schemas.openxmlformats.org/drawingml/2006/main" name="BohoVogueVTI">
  <a:themeElements>
    <a:clrScheme name="BohoVogueVTI">
      <a:dk1>
        <a:sysClr val="windowText" lastClr="000000"/>
      </a:dk1>
      <a:lt1>
        <a:sysClr val="window" lastClr="FFFFFF"/>
      </a:lt1>
      <a:dk2>
        <a:srgbClr val="35403A"/>
      </a:dk2>
      <a:lt2>
        <a:srgbClr val="F1EFEB"/>
      </a:lt2>
      <a:accent1>
        <a:srgbClr val="9E8B50"/>
      </a:accent1>
      <a:accent2>
        <a:srgbClr val="D5966B"/>
      </a:accent2>
      <a:accent3>
        <a:srgbClr val="9BA6BB"/>
      </a:accent3>
      <a:accent4>
        <a:srgbClr val="869880"/>
      </a:accent4>
      <a:accent5>
        <a:srgbClr val="588267"/>
      </a:accent5>
      <a:accent6>
        <a:srgbClr val="B89C46"/>
      </a:accent6>
      <a:hlink>
        <a:srgbClr val="C77138"/>
      </a:hlink>
      <a:folHlink>
        <a:srgbClr val="589374"/>
      </a:folHlink>
    </a:clrScheme>
    <a:fontScheme name="BohoVogueVTI">
      <a:majorFont>
        <a:latin typeface="Walbaum Display"/>
        <a:ea typeface=""/>
        <a:cs typeface=""/>
      </a:majorFont>
      <a:minorFont>
        <a:latin typeface="Aptos Light"/>
        <a:ea typeface=""/>
        <a:cs typeface=""/>
      </a:minorFont>
    </a:fontScheme>
    <a:fmtScheme name="BohoVogueVTI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BohoVogueVTI" id="{587E0025-A466-4551-A341-1A9F570FDF06}" vid="{F615CBBD-D1BB-4663-887F-92A47C7C6AB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9" ma:contentTypeDescription="Create a new document." ma:contentTypeScope="" ma:versionID="6a914531ae0f23be31da2eba1f3b42a9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ae00154c9e66547f022c4923f88826d6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hidden="true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hidden="tru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hidden="true" ma:internalName="Background" ma:readOnly="false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46EB691-4DD5-4558-B7D1-3EA8CC81E28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B247F30-5811-40C0-99EC-CF53200590BE}">
  <ds:schemaRefs>
    <ds:schemaRef ds:uri="230e9df3-be65-4c73-a93b-d1236ebd677e"/>
    <ds:schemaRef ds:uri="71af3243-3dd4-4a8d-8c0d-dd76da1f02a5"/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3.xml><?xml version="1.0" encoding="utf-8"?>
<ds:datastoreItem xmlns:ds="http://schemas.openxmlformats.org/officeDocument/2006/customXml" ds:itemID="{55E72E99-0076-433E-AD3A-575A11FAB73D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a2761ec8-7198-4440-bea0-e9dd2af28b51}" enabled="1" method="Standard" siteId="{73e15cf5-5dbb-46af-a862-753916269d73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417</Words>
  <Application>Microsoft Office PowerPoint</Application>
  <PresentationFormat>Widescreen</PresentationFormat>
  <Paragraphs>108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BohoVogueVTI</vt:lpstr>
      <vt:lpstr>Ryan Cherukuri &amp; Jesus Garcia-Medina </vt:lpstr>
      <vt:lpstr>What is SpartanPro?</vt:lpstr>
      <vt:lpstr>Customer Use Cases </vt:lpstr>
      <vt:lpstr>Provider Use Cases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206</cp:revision>
  <dcterms:created xsi:type="dcterms:W3CDTF">2025-09-24T20:56:03Z</dcterms:created>
  <dcterms:modified xsi:type="dcterms:W3CDTF">2025-09-25T04:44:05Z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