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4" r:id="rId6"/>
    <p:sldId id="262" r:id="rId7"/>
    <p:sldId id="261" r:id="rId8"/>
    <p:sldId id="269" r:id="rId9"/>
    <p:sldId id="268" r:id="rId10"/>
    <p:sldId id="270" r:id="rId11"/>
    <p:sldId id="271" r:id="rId12"/>
    <p:sldId id="265" r:id="rId13"/>
    <p:sldId id="273" r:id="rId14"/>
    <p:sldId id="26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2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D163-E567-4894-AE57-AD238799C02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0748E-D82E-4CC8-BEA0-E953769FB0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748E-D82E-4CC8-BEA0-E953769FB0C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B9D060F-226E-4D05-AB6F-3A099EB6F583}" type="datetimeFigureOut">
              <a:rPr lang="en-US" smtClean="0"/>
              <a:pPr/>
              <a:t>9/20/2016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DB1AA-04F1-46AF-9C0B-4BECAE1F8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8715404" cy="54349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effectLst/>
                <a:latin typeface="Arial" pitchFamily="34" charset="0"/>
                <a:cs typeface="Arial" pitchFamily="34" charset="0"/>
              </a:rPr>
              <a:t>DIGITAL CODE LOCK USING ARDUINO</a:t>
            </a:r>
            <a:endParaRPr lang="en-IN" sz="32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14" y="214290"/>
            <a:ext cx="6929486" cy="500066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 smtClean="0">
                <a:latin typeface="Century Schoolbook" pitchFamily="18" charset="0"/>
                <a:cs typeface="Arial" pitchFamily="34" charset="0"/>
              </a:rPr>
              <a:t>JNTUH COLLEGE OF ENGINEERING SULTHANPUR</a:t>
            </a:r>
            <a:endParaRPr lang="en-IN" sz="1800" b="1" dirty="0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4572008"/>
            <a:ext cx="3357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r>
              <a:rPr lang="en-IN" sz="1600" b="1" dirty="0">
                <a:latin typeface="Century Schoolbook" pitchFamily="18" charset="0"/>
              </a:rPr>
              <a:t>BATCH.NO : </a:t>
            </a:r>
            <a:r>
              <a:rPr lang="en-IN" sz="1600" b="1" dirty="0" smtClean="0">
                <a:latin typeface="Century Schoolbook" pitchFamily="18" charset="0"/>
              </a:rPr>
              <a:t>6</a:t>
            </a:r>
            <a:endParaRPr lang="en-IN" sz="1600" b="1" dirty="0">
              <a:latin typeface="Century Schoolbook" pitchFamily="18" charset="0"/>
            </a:endParaRPr>
          </a:p>
          <a:p>
            <a:r>
              <a:rPr lang="en-IN" sz="1600" b="1" u="sng" cap="small" dirty="0">
                <a:latin typeface="Century Schoolbook" pitchFamily="18" charset="0"/>
              </a:rPr>
              <a:t>                                                                                                                                                              </a:t>
            </a:r>
            <a:r>
              <a:rPr lang="en-IN" sz="1600" b="1" cap="small" dirty="0">
                <a:latin typeface="Century Schoolbook" pitchFamily="18" charset="0"/>
              </a:rPr>
              <a:t>CH.SUMANTH    </a:t>
            </a:r>
            <a:r>
              <a:rPr lang="en-IN" sz="1600" b="1" cap="small" dirty="0" smtClean="0">
                <a:latin typeface="Century Schoolbook" pitchFamily="18" charset="0"/>
              </a:rPr>
              <a:t> 13SS1A0410</a:t>
            </a:r>
            <a:endParaRPr lang="en-IN" sz="1600" b="1" dirty="0">
              <a:latin typeface="Century Schoolbook" pitchFamily="18" charset="0"/>
            </a:endParaRPr>
          </a:p>
          <a:p>
            <a:r>
              <a:rPr lang="en-IN" sz="1600" b="1" u="sng" cap="small" dirty="0">
                <a:latin typeface="Century Schoolbook" pitchFamily="18" charset="0"/>
              </a:rPr>
              <a:t>                                                                                                                                                              </a:t>
            </a:r>
            <a:r>
              <a:rPr lang="en-IN" sz="1600" b="1" cap="small" dirty="0">
                <a:latin typeface="Century Schoolbook" pitchFamily="18" charset="0"/>
              </a:rPr>
              <a:t>S.MAHITHA          14SS1A0404</a:t>
            </a:r>
            <a:endParaRPr lang="en-IN" sz="1600" b="1" dirty="0">
              <a:latin typeface="Century Schoolbook" pitchFamily="18" charset="0"/>
            </a:endParaRPr>
          </a:p>
          <a:p>
            <a:r>
              <a:rPr lang="en-IN" sz="1600" b="1" u="sng" cap="small" dirty="0">
                <a:latin typeface="Century Schoolbook" pitchFamily="18" charset="0"/>
              </a:rPr>
              <a:t>                                                                                                                                                              </a:t>
            </a:r>
            <a:r>
              <a:rPr lang="en-IN" sz="1600" b="1" cap="small" dirty="0">
                <a:latin typeface="Century Schoolbook" pitchFamily="18" charset="0"/>
              </a:rPr>
              <a:t>M.SOUJANYA      13SS1A0434</a:t>
            </a:r>
            <a:endParaRPr lang="en-IN" sz="1600" b="1" dirty="0">
              <a:latin typeface="Century Schoolbook" pitchFamily="18" charset="0"/>
            </a:endParaRP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0"/>
            <a:ext cx="1071570" cy="1148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2207698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16x2 LCD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785926"/>
            <a:ext cx="70583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16x2 LCD means max 16 characters per line can be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displayed and there are 2 lines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3071810"/>
            <a:ext cx="732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These modules consists of 5x7 or 5x8 dot matrices to </a:t>
            </a:r>
          </a:p>
          <a:p>
            <a:r>
              <a:rPr lang="en-IN" sz="2400" dirty="0" smtClean="0"/>
              <a:t>   display each letter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4572008"/>
            <a:ext cx="6776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It is available in 16 pin package with back light and </a:t>
            </a:r>
          </a:p>
          <a:p>
            <a:r>
              <a:rPr lang="en-IN" sz="2400" dirty="0" smtClean="0"/>
              <a:t>    contrast adjustment function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3636458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Stepper Motor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643050"/>
            <a:ext cx="740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The uni polar stepper motor will have five or six wires </a:t>
            </a:r>
          </a:p>
          <a:p>
            <a:r>
              <a:rPr lang="en-IN" sz="2400" dirty="0" smtClean="0"/>
              <a:t>    and four coils the connections to these coils is used as </a:t>
            </a:r>
          </a:p>
          <a:p>
            <a:r>
              <a:rPr lang="en-IN" sz="2400" dirty="0" smtClean="0"/>
              <a:t>    power connection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357562"/>
            <a:ext cx="73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This stepper motor needs a motor driver in orders to </a:t>
            </a:r>
          </a:p>
          <a:p>
            <a:r>
              <a:rPr lang="en-IN" sz="2400" dirty="0" smtClean="0"/>
              <a:t>    work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2636326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Conclusion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3714752"/>
            <a:ext cx="7067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Digital code lock is totally based on the Arduino, </a:t>
            </a:r>
          </a:p>
          <a:p>
            <a:r>
              <a:rPr lang="en-IN" sz="2400" dirty="0" smtClean="0"/>
              <a:t>    compared to other microcontrollers it requires less </a:t>
            </a:r>
          </a:p>
          <a:p>
            <a:r>
              <a:rPr lang="en-IN" sz="2400" dirty="0" smtClean="0"/>
              <a:t>    hard ware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429264"/>
            <a:ext cx="7160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As the Arduino has digital and analog pins it does not </a:t>
            </a:r>
          </a:p>
          <a:p>
            <a:r>
              <a:rPr lang="en-IN" sz="2400" dirty="0" smtClean="0"/>
              <a:t>    require any A/D,D/A converters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941" y="1571612"/>
            <a:ext cx="7804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The project can be used to automate the door locking </a:t>
            </a:r>
          </a:p>
          <a:p>
            <a:r>
              <a:rPr lang="en-IN" sz="2400" dirty="0" smtClean="0"/>
              <a:t>    process, so the user need not to carry the door lock keys </a:t>
            </a:r>
          </a:p>
          <a:p>
            <a:r>
              <a:rPr lang="en-IN" sz="2400" dirty="0" smtClean="0"/>
              <a:t>    along with him, he can just remember the password and </a:t>
            </a:r>
          </a:p>
          <a:p>
            <a:r>
              <a:rPr lang="en-IN" sz="2400" dirty="0" smtClean="0"/>
              <a:t>    use it later to open the door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4493714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Future Development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571612"/>
            <a:ext cx="684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IN" sz="2400" dirty="0" smtClean="0"/>
              <a:t>We can send this data to a remote location using </a:t>
            </a:r>
          </a:p>
          <a:p>
            <a:pPr marL="457200" indent="-457200"/>
            <a:r>
              <a:rPr lang="en-IN" sz="2400" dirty="0" smtClean="0"/>
              <a:t>      internet.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2928934"/>
            <a:ext cx="6518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   We can implement other related modules like </a:t>
            </a:r>
          </a:p>
          <a:p>
            <a:r>
              <a:rPr lang="en-IN" sz="2400" dirty="0" smtClean="0"/>
              <a:t>       fire sensor, wind sensor. 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285064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References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571612"/>
            <a:ext cx="76785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Calibri" pitchFamily="34" charset="0"/>
              </a:rPr>
              <a:t>  Arduino Programming Notebook – Brian W Evans </a:t>
            </a:r>
          </a:p>
          <a:p>
            <a:r>
              <a:rPr lang="en-IN" sz="2400" dirty="0" smtClean="0">
                <a:latin typeface="Calibri" pitchFamily="34" charset="0"/>
              </a:rPr>
              <a:t>    First edition, Aug 2007 </a:t>
            </a:r>
          </a:p>
          <a:p>
            <a:endParaRPr lang="en-IN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Calibri" pitchFamily="34" charset="0"/>
              </a:rPr>
              <a:t>  http://instructables.com </a:t>
            </a:r>
          </a:p>
          <a:p>
            <a:endParaRPr lang="en-IN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Calibri" pitchFamily="34" charset="0"/>
              </a:rPr>
              <a:t>  http://arduino.cc/tutorial </a:t>
            </a:r>
          </a:p>
          <a:p>
            <a:endParaRPr lang="en-IN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Calibri" pitchFamily="34" charset="0"/>
              </a:rPr>
              <a:t>  Getting started with Arduino, Mazzimo Banzi(co-founder) </a:t>
            </a:r>
          </a:p>
          <a:p>
            <a:r>
              <a:rPr lang="en-IN" sz="2400" dirty="0" smtClean="0">
                <a:latin typeface="Calibri" pitchFamily="34" charset="0"/>
              </a:rPr>
              <a:t>     2nd edition 2011, O’Reilly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428868"/>
            <a:ext cx="4350838" cy="1225854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Calibri" pitchFamily="34" charset="0"/>
              </a:rPr>
              <a:t>Thank you</a:t>
            </a:r>
            <a:endParaRPr lang="en-IN" sz="7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14290"/>
            <a:ext cx="2636326" cy="91727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Objectives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428736"/>
            <a:ext cx="664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To free users from the worry of remembering    </a:t>
            </a:r>
          </a:p>
          <a:p>
            <a:r>
              <a:rPr lang="en-IN" sz="2400" dirty="0" smtClean="0"/>
              <a:t>   keys</a:t>
            </a:r>
          </a:p>
          <a:p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643182"/>
            <a:ext cx="7520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To design a keyless door entry by using electronic digital </a:t>
            </a:r>
          </a:p>
          <a:p>
            <a:r>
              <a:rPr lang="en-IN" sz="2400" dirty="0" smtClean="0"/>
              <a:t>   lock code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143380"/>
            <a:ext cx="623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To avoid any crimes especially stealing activities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0100" y="428604"/>
            <a:ext cx="3064954" cy="10115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itchFamily="34" charset="0"/>
              </a:rPr>
              <a:t>Introduction</a:t>
            </a:r>
            <a:r>
              <a:rPr lang="en-IN" sz="4400" dirty="0" smtClean="0">
                <a:latin typeface="Calibri" pitchFamily="34" charset="0"/>
              </a:rPr>
              <a:t/>
            </a:r>
            <a:br>
              <a:rPr lang="en-IN" sz="4400" dirty="0" smtClean="0">
                <a:latin typeface="Calibri" pitchFamily="34" charset="0"/>
              </a:rPr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714488"/>
            <a:ext cx="775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Digital Code Lock using Arduino is a basic control system </a:t>
            </a:r>
          </a:p>
          <a:p>
            <a:r>
              <a:rPr lang="en-IN" sz="2400" dirty="0" smtClean="0"/>
              <a:t>    with an ability that allows any user having valid password</a:t>
            </a:r>
          </a:p>
          <a:p>
            <a:r>
              <a:rPr lang="en-IN" sz="2400" dirty="0" smtClean="0"/>
              <a:t>    to use the system with simple password protection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3714752"/>
            <a:ext cx="761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Password can be changed by the user. The circuit is highly</a:t>
            </a:r>
          </a:p>
          <a:p>
            <a:r>
              <a:rPr lang="en-IN" sz="2400" dirty="0" smtClean="0"/>
              <a:t>    suitable as a digital lock with security option.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2707764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Motivation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857364"/>
            <a:ext cx="7744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Conventional locks are heavy and do not offer the desired</a:t>
            </a:r>
          </a:p>
          <a:p>
            <a:r>
              <a:rPr lang="en-IN" sz="2400" dirty="0" smtClean="0"/>
              <a:t>    protection as they can be easily broken down by using </a:t>
            </a:r>
          </a:p>
          <a:p>
            <a:r>
              <a:rPr lang="en-IN" sz="2400" dirty="0" smtClean="0"/>
              <a:t>    some tools.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3857628"/>
            <a:ext cx="723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Therefore security breaching problems are associated </a:t>
            </a:r>
          </a:p>
          <a:p>
            <a:r>
              <a:rPr lang="en-IN" sz="2400" dirty="0" smtClean="0"/>
              <a:t>   with mechanical locks so usage of electronic security </a:t>
            </a:r>
          </a:p>
          <a:p>
            <a:r>
              <a:rPr lang="en-IN" sz="2400" dirty="0" smtClean="0"/>
              <a:t>   system became necessary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3922210" cy="1143000"/>
          </a:xfrm>
        </p:spPr>
        <p:txBody>
          <a:bodyPr/>
          <a:lstStyle/>
          <a:p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Tools Used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714488"/>
            <a:ext cx="38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</a:t>
            </a:r>
            <a:r>
              <a:rPr lang="en-IN" sz="2400" smtClean="0"/>
              <a:t>Arduino Uno(ATmega </a:t>
            </a:r>
            <a:r>
              <a:rPr lang="en-IN" sz="2400" dirty="0" smtClean="0"/>
              <a:t>328)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2786058"/>
            <a:ext cx="28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4x4 Matrix Keypad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3786190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16x2 LCD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28728" y="4714884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5V Stepper Motor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643578"/>
            <a:ext cx="203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Arduino IDE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356502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Block Diagram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7105772" cy="384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57686" y="357187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itchFamily="34" charset="-120"/>
                <a:ea typeface="Microsoft JhengHei UI" pitchFamily="34" charset="-120"/>
                <a:cs typeface="Arial" pitchFamily="34" charset="0"/>
              </a:rPr>
              <a:t>ATmega 328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itchFamily="34" charset="-120"/>
              <a:ea typeface="Microsoft JhengHei UI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320783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libri" pitchFamily="34" charset="0"/>
              </a:rPr>
              <a:t>Methodology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643050"/>
            <a:ext cx="706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Keypad is an input device which is used to enter the </a:t>
            </a:r>
          </a:p>
          <a:p>
            <a:r>
              <a:rPr lang="en-IN" sz="2400" dirty="0" smtClean="0"/>
              <a:t>    password.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857496"/>
            <a:ext cx="741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LCD and buzzer are the indicating devices for alarming </a:t>
            </a:r>
          </a:p>
          <a:p>
            <a:r>
              <a:rPr lang="en-IN" sz="2400" dirty="0" smtClean="0"/>
              <a:t>    and displaying information.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4143380"/>
            <a:ext cx="6739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The stepper motor controls the door locking and </a:t>
            </a:r>
          </a:p>
          <a:p>
            <a:r>
              <a:rPr lang="en-IN" sz="2400" dirty="0" smtClean="0"/>
              <a:t>   unlocking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429264"/>
            <a:ext cx="769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Arduino reads data when ever someone enters password </a:t>
            </a:r>
          </a:p>
          <a:p>
            <a:r>
              <a:rPr lang="en-IN" sz="2400" dirty="0" smtClean="0"/>
              <a:t>   compares it with stored password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1993384" cy="1143000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</a:rPr>
              <a:t>Arduino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3000372"/>
            <a:ext cx="7253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   Arduino is based on the ATmega 328 microcontroller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500174"/>
            <a:ext cx="7515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 Arduino is an open-source physical computing platform </a:t>
            </a:r>
          </a:p>
          <a:p>
            <a:r>
              <a:rPr lang="en-US" sz="2400" dirty="0" smtClean="0"/>
              <a:t>    based on a simple i/o board also including an Integrated </a:t>
            </a:r>
          </a:p>
          <a:p>
            <a:r>
              <a:rPr lang="en-US" sz="2400" dirty="0" smtClean="0"/>
              <a:t>    Development Environment (IDE) for programming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25962" y="4357694"/>
            <a:ext cx="7818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 It can run standalone from a computer and it has memory </a:t>
            </a:r>
          </a:p>
          <a:p>
            <a:r>
              <a:rPr lang="en-US" sz="2400" dirty="0" smtClean="0"/>
              <a:t>    and it can work with both Digital and Analog electronic </a:t>
            </a:r>
          </a:p>
          <a:p>
            <a:r>
              <a:rPr lang="en-US" sz="2400" dirty="0" smtClean="0"/>
              <a:t>    signals.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4065086" cy="1143000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</a:rPr>
              <a:t>Matrix </a:t>
            </a:r>
            <a:r>
              <a:rPr lang="en-IN" sz="4000" dirty="0" smtClean="0">
                <a:latin typeface="Calibri" pitchFamily="34" charset="0"/>
              </a:rPr>
              <a:t>Keypad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1857364"/>
            <a:ext cx="7654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This is a 16 button keypad which provides user interface </a:t>
            </a:r>
          </a:p>
          <a:p>
            <a:r>
              <a:rPr lang="en-IN" sz="2400" dirty="0" smtClean="0"/>
              <a:t>    component for Arduino project </a:t>
            </a:r>
            <a:endParaRPr lang="en-IN" sz="24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3357562"/>
            <a:ext cx="7463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This keypad is interfaced by using 8 pins which are used </a:t>
            </a:r>
          </a:p>
          <a:p>
            <a:r>
              <a:rPr lang="en-IN" sz="2400" dirty="0" smtClean="0"/>
              <a:t>    to access these 16 buttons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4929198"/>
            <a:ext cx="7150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 smtClean="0"/>
              <a:t>  When ever a button is pressed a pair of pins will give </a:t>
            </a:r>
          </a:p>
          <a:p>
            <a:r>
              <a:rPr lang="en-IN" sz="2400" dirty="0" smtClean="0"/>
              <a:t>    information that which button is pressed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375</TotalTime>
  <Words>611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DIGITAL CODE LOCK USING ARDUINO</vt:lpstr>
      <vt:lpstr>Objectives</vt:lpstr>
      <vt:lpstr>Introduction </vt:lpstr>
      <vt:lpstr>Motivation</vt:lpstr>
      <vt:lpstr>Tools Used</vt:lpstr>
      <vt:lpstr>Block Diagram</vt:lpstr>
      <vt:lpstr>Methodology</vt:lpstr>
      <vt:lpstr>Arduino</vt:lpstr>
      <vt:lpstr>Matrix Keypad</vt:lpstr>
      <vt:lpstr>16x2 LCD</vt:lpstr>
      <vt:lpstr>Stepper Motor</vt:lpstr>
      <vt:lpstr>Conclusion</vt:lpstr>
      <vt:lpstr>Future Development</vt:lpstr>
      <vt:lpstr>References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cherukuri sumanth</dc:creator>
  <cp:lastModifiedBy>cherukuri sumanth</cp:lastModifiedBy>
  <cp:revision>41</cp:revision>
  <dcterms:created xsi:type="dcterms:W3CDTF">2016-09-19T09:07:54Z</dcterms:created>
  <dcterms:modified xsi:type="dcterms:W3CDTF">2016-09-20T04:08:48Z</dcterms:modified>
</cp:coreProperties>
</file>