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146847711" r:id="rId5"/>
    <p:sldId id="2146847718" r:id="rId6"/>
    <p:sldId id="2095" r:id="rId7"/>
    <p:sldId id="2146847713" r:id="rId8"/>
    <p:sldId id="2146847712" r:id="rId9"/>
    <p:sldId id="2146847714" r:id="rId10"/>
    <p:sldId id="2146847715" r:id="rId11"/>
    <p:sldId id="2146847716" r:id="rId12"/>
    <p:sldId id="214684771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16E75C-E0CC-6048-A152-CA50F25733E2}" v="306" dt="2022-11-09T03:49:15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94"/>
  </p:normalViewPr>
  <p:slideViewPr>
    <p:cSldViewPr snapToGrid="0">
      <p:cViewPr varScale="1">
        <p:scale>
          <a:sx n="121" d="100"/>
          <a:sy n="121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dwaja Cheruvu" userId="f23f1641-2f36-4ded-a6f6-e3bcd50c24f5" providerId="ADAL" clId="{DA16E75C-E0CC-6048-A152-CA50F25733E2}"/>
    <pc:docChg chg="undo custSel addSld delSld modSld sldOrd">
      <pc:chgData name="Bharadwaja Cheruvu" userId="f23f1641-2f36-4ded-a6f6-e3bcd50c24f5" providerId="ADAL" clId="{DA16E75C-E0CC-6048-A152-CA50F25733E2}" dt="2022-11-09T03:51:21.150" v="2010" actId="1076"/>
      <pc:docMkLst>
        <pc:docMk/>
      </pc:docMkLst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886714369" sldId="296"/>
        </pc:sldMkLst>
      </pc:sldChg>
      <pc:sldChg chg="addSp delSp modSp mod modAnim">
        <pc:chgData name="Bharadwaja Cheruvu" userId="f23f1641-2f36-4ded-a6f6-e3bcd50c24f5" providerId="ADAL" clId="{DA16E75C-E0CC-6048-A152-CA50F25733E2}" dt="2022-11-09T03:51:21.150" v="2010" actId="1076"/>
        <pc:sldMkLst>
          <pc:docMk/>
          <pc:sldMk cId="4006260520" sldId="2095"/>
        </pc:sldMkLst>
        <pc:spChg chg="add mod">
          <ac:chgData name="Bharadwaja Cheruvu" userId="f23f1641-2f36-4ded-a6f6-e3bcd50c24f5" providerId="ADAL" clId="{DA16E75C-E0CC-6048-A152-CA50F25733E2}" dt="2022-11-09T02:22:00.036" v="1587" actId="14100"/>
          <ac:spMkLst>
            <pc:docMk/>
            <pc:sldMk cId="4006260520" sldId="2095"/>
            <ac:spMk id="2" creationId="{5B40784D-5E80-E981-18AD-28570D4A6BB8}"/>
          </ac:spMkLst>
        </pc:spChg>
        <pc:spChg chg="add mod">
          <ac:chgData name="Bharadwaja Cheruvu" userId="f23f1641-2f36-4ded-a6f6-e3bcd50c24f5" providerId="ADAL" clId="{DA16E75C-E0CC-6048-A152-CA50F25733E2}" dt="2022-11-09T01:09:33.444" v="603" actId="1076"/>
          <ac:spMkLst>
            <pc:docMk/>
            <pc:sldMk cId="4006260520" sldId="2095"/>
            <ac:spMk id="3" creationId="{F365A918-7AC8-1B82-967F-8EC7279527C0}"/>
          </ac:spMkLst>
        </pc:spChg>
        <pc:spChg chg="del">
          <ac:chgData name="Bharadwaja Cheruvu" userId="f23f1641-2f36-4ded-a6f6-e3bcd50c24f5" providerId="ADAL" clId="{DA16E75C-E0CC-6048-A152-CA50F25733E2}" dt="2022-11-09T01:06:50.723" v="590" actId="21"/>
          <ac:spMkLst>
            <pc:docMk/>
            <pc:sldMk cId="4006260520" sldId="2095"/>
            <ac:spMk id="4" creationId="{5FC2C1F8-D8A3-4625-8174-E61CA320FD28}"/>
          </ac:spMkLst>
        </pc:spChg>
        <pc:spChg chg="add mod">
          <ac:chgData name="Bharadwaja Cheruvu" userId="f23f1641-2f36-4ded-a6f6-e3bcd50c24f5" providerId="ADAL" clId="{DA16E75C-E0CC-6048-A152-CA50F25733E2}" dt="2022-11-09T01:28:12.231" v="930" actId="1076"/>
          <ac:spMkLst>
            <pc:docMk/>
            <pc:sldMk cId="4006260520" sldId="2095"/>
            <ac:spMk id="5" creationId="{6A6FD136-DF34-834B-BCD8-13EFD9948ADA}"/>
          </ac:spMkLst>
        </pc:spChg>
        <pc:spChg chg="add mod">
          <ac:chgData name="Bharadwaja Cheruvu" userId="f23f1641-2f36-4ded-a6f6-e3bcd50c24f5" providerId="ADAL" clId="{DA16E75C-E0CC-6048-A152-CA50F25733E2}" dt="2022-11-09T01:10:33.699" v="618" actId="1076"/>
          <ac:spMkLst>
            <pc:docMk/>
            <pc:sldMk cId="4006260520" sldId="2095"/>
            <ac:spMk id="7" creationId="{6B72043C-2491-7A89-6ECD-81D347157C2D}"/>
          </ac:spMkLst>
        </pc:spChg>
        <pc:spChg chg="add mod">
          <ac:chgData name="Bharadwaja Cheruvu" userId="f23f1641-2f36-4ded-a6f6-e3bcd50c24f5" providerId="ADAL" clId="{DA16E75C-E0CC-6048-A152-CA50F25733E2}" dt="2022-11-09T01:10:39.175" v="620" actId="1076"/>
          <ac:spMkLst>
            <pc:docMk/>
            <pc:sldMk cId="4006260520" sldId="2095"/>
            <ac:spMk id="9" creationId="{80CA907D-0147-40E9-6DE0-78F1CD8BB030}"/>
          </ac:spMkLst>
        </pc:spChg>
        <pc:spChg chg="add mod">
          <ac:chgData name="Bharadwaja Cheruvu" userId="f23f1641-2f36-4ded-a6f6-e3bcd50c24f5" providerId="ADAL" clId="{DA16E75C-E0CC-6048-A152-CA50F25733E2}" dt="2022-11-09T01:16:34.468" v="661" actId="20577"/>
          <ac:spMkLst>
            <pc:docMk/>
            <pc:sldMk cId="4006260520" sldId="2095"/>
            <ac:spMk id="10" creationId="{1403BACD-5220-FD22-9FAA-E6FFEEDB03CA}"/>
          </ac:spMkLst>
        </pc:spChg>
        <pc:spChg chg="add mod">
          <ac:chgData name="Bharadwaja Cheruvu" userId="f23f1641-2f36-4ded-a6f6-e3bcd50c24f5" providerId="ADAL" clId="{DA16E75C-E0CC-6048-A152-CA50F25733E2}" dt="2022-11-09T01:32:14.498" v="947" actId="1076"/>
          <ac:spMkLst>
            <pc:docMk/>
            <pc:sldMk cId="4006260520" sldId="2095"/>
            <ac:spMk id="11" creationId="{6205B0B1-31FE-125A-FC1B-8E1700B14CB3}"/>
          </ac:spMkLst>
        </pc:spChg>
        <pc:spChg chg="add mod">
          <ac:chgData name="Bharadwaja Cheruvu" userId="f23f1641-2f36-4ded-a6f6-e3bcd50c24f5" providerId="ADAL" clId="{DA16E75C-E0CC-6048-A152-CA50F25733E2}" dt="2022-11-09T01:13:53.698" v="627" actId="1076"/>
          <ac:spMkLst>
            <pc:docMk/>
            <pc:sldMk cId="4006260520" sldId="2095"/>
            <ac:spMk id="12" creationId="{321399FA-372E-D0C6-90AC-003C6C51777E}"/>
          </ac:spMkLst>
        </pc:spChg>
        <pc:spChg chg="add mod">
          <ac:chgData name="Bharadwaja Cheruvu" userId="f23f1641-2f36-4ded-a6f6-e3bcd50c24f5" providerId="ADAL" clId="{DA16E75C-E0CC-6048-A152-CA50F25733E2}" dt="2022-11-09T01:13:53.698" v="627" actId="1076"/>
          <ac:spMkLst>
            <pc:docMk/>
            <pc:sldMk cId="4006260520" sldId="2095"/>
            <ac:spMk id="13" creationId="{CD765B45-4F7F-6C76-BC72-0DA3E5D867AB}"/>
          </ac:spMkLst>
        </pc:spChg>
        <pc:spChg chg="add mod">
          <ac:chgData name="Bharadwaja Cheruvu" userId="f23f1641-2f36-4ded-a6f6-e3bcd50c24f5" providerId="ADAL" clId="{DA16E75C-E0CC-6048-A152-CA50F25733E2}" dt="2022-11-09T01:14:06.057" v="629" actId="1076"/>
          <ac:spMkLst>
            <pc:docMk/>
            <pc:sldMk cId="4006260520" sldId="2095"/>
            <ac:spMk id="14" creationId="{FC65A576-9A2F-626A-909D-0B840AEBBF17}"/>
          </ac:spMkLst>
        </pc:spChg>
        <pc:spChg chg="add mod">
          <ac:chgData name="Bharadwaja Cheruvu" userId="f23f1641-2f36-4ded-a6f6-e3bcd50c24f5" providerId="ADAL" clId="{DA16E75C-E0CC-6048-A152-CA50F25733E2}" dt="2022-11-09T01:14:06.057" v="629" actId="1076"/>
          <ac:spMkLst>
            <pc:docMk/>
            <pc:sldMk cId="4006260520" sldId="2095"/>
            <ac:spMk id="15" creationId="{53BD581C-75AD-D285-724D-68B7DB3E1783}"/>
          </ac:spMkLst>
        </pc:spChg>
        <pc:spChg chg="mod">
          <ac:chgData name="Bharadwaja Cheruvu" userId="f23f1641-2f36-4ded-a6f6-e3bcd50c24f5" providerId="ADAL" clId="{DA16E75C-E0CC-6048-A152-CA50F25733E2}" dt="2022-11-09T01:07:04.759" v="594" actId="1076"/>
          <ac:spMkLst>
            <pc:docMk/>
            <pc:sldMk cId="4006260520" sldId="2095"/>
            <ac:spMk id="17" creationId="{00000000-0000-0000-0000-000000000000}"/>
          </ac:spMkLst>
        </pc:spChg>
        <pc:spChg chg="add mod">
          <ac:chgData name="Bharadwaja Cheruvu" userId="f23f1641-2f36-4ded-a6f6-e3bcd50c24f5" providerId="ADAL" clId="{DA16E75C-E0CC-6048-A152-CA50F25733E2}" dt="2022-11-09T01:16:23.846" v="659" actId="767"/>
          <ac:spMkLst>
            <pc:docMk/>
            <pc:sldMk cId="4006260520" sldId="2095"/>
            <ac:spMk id="19" creationId="{C9E27EEB-3CBA-37F1-D97E-E30DE10FF38C}"/>
          </ac:spMkLst>
        </pc:spChg>
        <pc:spChg chg="mod">
          <ac:chgData name="Bharadwaja Cheruvu" userId="f23f1641-2f36-4ded-a6f6-e3bcd50c24f5" providerId="ADAL" clId="{DA16E75C-E0CC-6048-A152-CA50F25733E2}" dt="2022-11-09T01:18:17.117" v="663" actId="1076"/>
          <ac:spMkLst>
            <pc:docMk/>
            <pc:sldMk cId="4006260520" sldId="2095"/>
            <ac:spMk id="21" creationId="{76132918-925E-755B-4226-AA474846F841}"/>
          </ac:spMkLst>
        </pc:spChg>
        <pc:spChg chg="mod">
          <ac:chgData name="Bharadwaja Cheruvu" userId="f23f1641-2f36-4ded-a6f6-e3bcd50c24f5" providerId="ADAL" clId="{DA16E75C-E0CC-6048-A152-CA50F25733E2}" dt="2022-11-09T01:18:17.117" v="663" actId="1076"/>
          <ac:spMkLst>
            <pc:docMk/>
            <pc:sldMk cId="4006260520" sldId="2095"/>
            <ac:spMk id="22" creationId="{B37BF9EF-6F9B-F1DF-86FD-9FC4567AF5F1}"/>
          </ac:spMkLst>
        </pc:spChg>
        <pc:spChg chg="mod">
          <ac:chgData name="Bharadwaja Cheruvu" userId="f23f1641-2f36-4ded-a6f6-e3bcd50c24f5" providerId="ADAL" clId="{DA16E75C-E0CC-6048-A152-CA50F25733E2}" dt="2022-11-09T01:18:17.117" v="663" actId="1076"/>
          <ac:spMkLst>
            <pc:docMk/>
            <pc:sldMk cId="4006260520" sldId="2095"/>
            <ac:spMk id="24" creationId="{4A51E55F-E8BE-2688-7565-8C9D11014D73}"/>
          </ac:spMkLst>
        </pc:spChg>
        <pc:spChg chg="mod">
          <ac:chgData name="Bharadwaja Cheruvu" userId="f23f1641-2f36-4ded-a6f6-e3bcd50c24f5" providerId="ADAL" clId="{DA16E75C-E0CC-6048-A152-CA50F25733E2}" dt="2022-11-09T01:18:17.117" v="663" actId="1076"/>
          <ac:spMkLst>
            <pc:docMk/>
            <pc:sldMk cId="4006260520" sldId="2095"/>
            <ac:spMk id="25" creationId="{14251456-33A4-B36F-70F5-A02DF65BCC73}"/>
          </ac:spMkLst>
        </pc:spChg>
        <pc:spChg chg="mod">
          <ac:chgData name="Bharadwaja Cheruvu" userId="f23f1641-2f36-4ded-a6f6-e3bcd50c24f5" providerId="ADAL" clId="{DA16E75C-E0CC-6048-A152-CA50F25733E2}" dt="2022-11-09T01:18:17.117" v="663" actId="1076"/>
          <ac:spMkLst>
            <pc:docMk/>
            <pc:sldMk cId="4006260520" sldId="2095"/>
            <ac:spMk id="26" creationId="{28A2B930-4A0F-4390-DC75-90020FD3AE13}"/>
          </ac:spMkLst>
        </pc:spChg>
        <pc:spChg chg="mod">
          <ac:chgData name="Bharadwaja Cheruvu" userId="f23f1641-2f36-4ded-a6f6-e3bcd50c24f5" providerId="ADAL" clId="{DA16E75C-E0CC-6048-A152-CA50F25733E2}" dt="2022-11-09T01:18:17.117" v="663" actId="1076"/>
          <ac:spMkLst>
            <pc:docMk/>
            <pc:sldMk cId="4006260520" sldId="2095"/>
            <ac:spMk id="27" creationId="{17DDCB4E-FBEC-1E1D-4FB6-98BFB25B5EEE}"/>
          </ac:spMkLst>
        </pc:spChg>
        <pc:spChg chg="mod">
          <ac:chgData name="Bharadwaja Cheruvu" userId="f23f1641-2f36-4ded-a6f6-e3bcd50c24f5" providerId="ADAL" clId="{DA16E75C-E0CC-6048-A152-CA50F25733E2}" dt="2022-11-09T01:18:17.117" v="663" actId="1076"/>
          <ac:spMkLst>
            <pc:docMk/>
            <pc:sldMk cId="4006260520" sldId="2095"/>
            <ac:spMk id="28" creationId="{BB49BD0B-56BA-F30C-37DF-D917D20C8A46}"/>
          </ac:spMkLst>
        </pc:spChg>
        <pc:spChg chg="mod">
          <ac:chgData name="Bharadwaja Cheruvu" userId="f23f1641-2f36-4ded-a6f6-e3bcd50c24f5" providerId="ADAL" clId="{DA16E75C-E0CC-6048-A152-CA50F25733E2}" dt="2022-11-09T01:18:17.117" v="663" actId="1076"/>
          <ac:spMkLst>
            <pc:docMk/>
            <pc:sldMk cId="4006260520" sldId="2095"/>
            <ac:spMk id="29" creationId="{E4A2E61B-41F3-A602-F820-6780C4851EE7}"/>
          </ac:spMkLst>
        </pc:spChg>
        <pc:spChg chg="mod">
          <ac:chgData name="Bharadwaja Cheruvu" userId="f23f1641-2f36-4ded-a6f6-e3bcd50c24f5" providerId="ADAL" clId="{DA16E75C-E0CC-6048-A152-CA50F25733E2}" dt="2022-11-09T01:18:17.117" v="663" actId="1076"/>
          <ac:spMkLst>
            <pc:docMk/>
            <pc:sldMk cId="4006260520" sldId="2095"/>
            <ac:spMk id="30" creationId="{42951478-BECF-A41A-759A-749BC6545C99}"/>
          </ac:spMkLst>
        </pc:spChg>
        <pc:spChg chg="add mod">
          <ac:chgData name="Bharadwaja Cheruvu" userId="f23f1641-2f36-4ded-a6f6-e3bcd50c24f5" providerId="ADAL" clId="{DA16E75C-E0CC-6048-A152-CA50F25733E2}" dt="2022-11-09T01:20:05.752" v="676" actId="1076"/>
          <ac:spMkLst>
            <pc:docMk/>
            <pc:sldMk cId="4006260520" sldId="2095"/>
            <ac:spMk id="35" creationId="{F39BDA2B-D963-6B4C-6ED3-32BD103016B0}"/>
          </ac:spMkLst>
        </pc:spChg>
        <pc:spChg chg="add mod">
          <ac:chgData name="Bharadwaja Cheruvu" userId="f23f1641-2f36-4ded-a6f6-e3bcd50c24f5" providerId="ADAL" clId="{DA16E75C-E0CC-6048-A152-CA50F25733E2}" dt="2022-11-09T01:40:22.172" v="968" actId="14100"/>
          <ac:spMkLst>
            <pc:docMk/>
            <pc:sldMk cId="4006260520" sldId="2095"/>
            <ac:spMk id="38" creationId="{F9557505-72C3-0D78-A18A-8E94EF86B3F7}"/>
          </ac:spMkLst>
        </pc:spChg>
        <pc:spChg chg="add mod">
          <ac:chgData name="Bharadwaja Cheruvu" userId="f23f1641-2f36-4ded-a6f6-e3bcd50c24f5" providerId="ADAL" clId="{DA16E75C-E0CC-6048-A152-CA50F25733E2}" dt="2022-11-09T01:40:27.357" v="978" actId="20577"/>
          <ac:spMkLst>
            <pc:docMk/>
            <pc:sldMk cId="4006260520" sldId="2095"/>
            <ac:spMk id="39" creationId="{B9B4D0B2-4EF0-6EBA-B3CF-26E4F6D485EE}"/>
          </ac:spMkLst>
        </pc:spChg>
        <pc:spChg chg="add mod">
          <ac:chgData name="Bharadwaja Cheruvu" userId="f23f1641-2f36-4ded-a6f6-e3bcd50c24f5" providerId="ADAL" clId="{DA16E75C-E0CC-6048-A152-CA50F25733E2}" dt="2022-11-09T01:27:43.543" v="923" actId="1076"/>
          <ac:spMkLst>
            <pc:docMk/>
            <pc:sldMk cId="4006260520" sldId="2095"/>
            <ac:spMk id="40" creationId="{C4F2074D-0DB3-AD48-0939-5999F4A4219E}"/>
          </ac:spMkLst>
        </pc:spChg>
        <pc:spChg chg="add mod">
          <ac:chgData name="Bharadwaja Cheruvu" userId="f23f1641-2f36-4ded-a6f6-e3bcd50c24f5" providerId="ADAL" clId="{DA16E75C-E0CC-6048-A152-CA50F25733E2}" dt="2022-11-09T01:26:05.022" v="908" actId="1076"/>
          <ac:spMkLst>
            <pc:docMk/>
            <pc:sldMk cId="4006260520" sldId="2095"/>
            <ac:spMk id="48" creationId="{5E29CBDA-EFAB-A3F1-18E0-F7F8AAF1E933}"/>
          </ac:spMkLst>
        </pc:spChg>
        <pc:spChg chg="add mod">
          <ac:chgData name="Bharadwaja Cheruvu" userId="f23f1641-2f36-4ded-a6f6-e3bcd50c24f5" providerId="ADAL" clId="{DA16E75C-E0CC-6048-A152-CA50F25733E2}" dt="2022-11-09T01:28:20.415" v="931" actId="1076"/>
          <ac:spMkLst>
            <pc:docMk/>
            <pc:sldMk cId="4006260520" sldId="2095"/>
            <ac:spMk id="52" creationId="{3D48B425-CE6E-F367-147D-D8F6AFCD17BB}"/>
          </ac:spMkLst>
        </pc:spChg>
        <pc:spChg chg="add mod">
          <ac:chgData name="Bharadwaja Cheruvu" userId="f23f1641-2f36-4ded-a6f6-e3bcd50c24f5" providerId="ADAL" clId="{DA16E75C-E0CC-6048-A152-CA50F25733E2}" dt="2022-11-09T01:28:38.332" v="936" actId="1076"/>
          <ac:spMkLst>
            <pc:docMk/>
            <pc:sldMk cId="4006260520" sldId="2095"/>
            <ac:spMk id="56" creationId="{B1F1F1E3-B808-A211-DCEF-1C5D2C6A6698}"/>
          </ac:spMkLst>
        </pc:spChg>
        <pc:spChg chg="add mod">
          <ac:chgData name="Bharadwaja Cheruvu" userId="f23f1641-2f36-4ded-a6f6-e3bcd50c24f5" providerId="ADAL" clId="{DA16E75C-E0CC-6048-A152-CA50F25733E2}" dt="2022-11-09T03:12:19.177" v="1789" actId="1076"/>
          <ac:spMkLst>
            <pc:docMk/>
            <pc:sldMk cId="4006260520" sldId="2095"/>
            <ac:spMk id="57" creationId="{C87CD439-8B1F-4591-C8A5-A206A8D5E4A5}"/>
          </ac:spMkLst>
        </pc:spChg>
        <pc:grpChg chg="add mod">
          <ac:chgData name="Bharadwaja Cheruvu" userId="f23f1641-2f36-4ded-a6f6-e3bcd50c24f5" providerId="ADAL" clId="{DA16E75C-E0CC-6048-A152-CA50F25733E2}" dt="2022-11-09T01:18:17.117" v="663" actId="1076"/>
          <ac:grpSpMkLst>
            <pc:docMk/>
            <pc:sldMk cId="4006260520" sldId="2095"/>
            <ac:grpSpMk id="20" creationId="{593D2C40-41E0-EAAF-6084-DAF1CD2F718D}"/>
          </ac:grpSpMkLst>
        </pc:grpChg>
        <pc:grpChg chg="mod">
          <ac:chgData name="Bharadwaja Cheruvu" userId="f23f1641-2f36-4ded-a6f6-e3bcd50c24f5" providerId="ADAL" clId="{DA16E75C-E0CC-6048-A152-CA50F25733E2}" dt="2022-11-09T01:18:17.117" v="663" actId="1076"/>
          <ac:grpSpMkLst>
            <pc:docMk/>
            <pc:sldMk cId="4006260520" sldId="2095"/>
            <ac:grpSpMk id="23" creationId="{0EDEAA5E-DCC7-06B8-8B9F-8A8AF2649C4E}"/>
          </ac:grpSpMkLst>
        </pc:grpChg>
        <pc:picChg chg="add mod">
          <ac:chgData name="Bharadwaja Cheruvu" userId="f23f1641-2f36-4ded-a6f6-e3bcd50c24f5" providerId="ADAL" clId="{DA16E75C-E0CC-6048-A152-CA50F25733E2}" dt="2022-11-09T01:10:30.986" v="617" actId="1076"/>
          <ac:picMkLst>
            <pc:docMk/>
            <pc:sldMk cId="4006260520" sldId="2095"/>
            <ac:picMk id="6" creationId="{AC8173D9-25C4-50B9-E0E2-68C00E6A00EE}"/>
          </ac:picMkLst>
        </pc:picChg>
        <pc:picChg chg="add mod">
          <ac:chgData name="Bharadwaja Cheruvu" userId="f23f1641-2f36-4ded-a6f6-e3bcd50c24f5" providerId="ADAL" clId="{DA16E75C-E0CC-6048-A152-CA50F25733E2}" dt="2022-11-09T01:10:36.062" v="619" actId="1076"/>
          <ac:picMkLst>
            <pc:docMk/>
            <pc:sldMk cId="4006260520" sldId="2095"/>
            <ac:picMk id="8" creationId="{2BCD6BDC-8C1A-7828-ADFC-8DEC857746A3}"/>
          </ac:picMkLst>
        </pc:picChg>
        <pc:picChg chg="add mod">
          <ac:chgData name="Bharadwaja Cheruvu" userId="f23f1641-2f36-4ded-a6f6-e3bcd50c24f5" providerId="ADAL" clId="{DA16E75C-E0CC-6048-A152-CA50F25733E2}" dt="2022-11-09T01:27:40.911" v="922" actId="1076"/>
          <ac:picMkLst>
            <pc:docMk/>
            <pc:sldMk cId="4006260520" sldId="2095"/>
            <ac:picMk id="31" creationId="{18D9F5A0-3FFB-DFF2-A3D6-B16CE16AB0F6}"/>
          </ac:picMkLst>
        </pc:picChg>
        <pc:picChg chg="add mod">
          <ac:chgData name="Bharadwaja Cheruvu" userId="f23f1641-2f36-4ded-a6f6-e3bcd50c24f5" providerId="ADAL" clId="{DA16E75C-E0CC-6048-A152-CA50F25733E2}" dt="2022-11-09T01:21:50.753" v="732" actId="1076"/>
          <ac:picMkLst>
            <pc:docMk/>
            <pc:sldMk cId="4006260520" sldId="2095"/>
            <ac:picMk id="36" creationId="{62762EA1-9474-FBB1-5035-7A081ED6F051}"/>
          </ac:picMkLst>
        </pc:picChg>
        <pc:picChg chg="add mod">
          <ac:chgData name="Bharadwaja Cheruvu" userId="f23f1641-2f36-4ded-a6f6-e3bcd50c24f5" providerId="ADAL" clId="{DA16E75C-E0CC-6048-A152-CA50F25733E2}" dt="2022-11-09T01:22:06.827" v="734" actId="1076"/>
          <ac:picMkLst>
            <pc:docMk/>
            <pc:sldMk cId="4006260520" sldId="2095"/>
            <ac:picMk id="37" creationId="{90C2F3CA-1098-5D72-66DA-39158EBB291A}"/>
          </ac:picMkLst>
        </pc:picChg>
        <pc:picChg chg="add mod">
          <ac:chgData name="Bharadwaja Cheruvu" userId="f23f1641-2f36-4ded-a6f6-e3bcd50c24f5" providerId="ADAL" clId="{DA16E75C-E0CC-6048-A152-CA50F25733E2}" dt="2022-11-09T01:23:19.555" v="801" actId="1076"/>
          <ac:picMkLst>
            <pc:docMk/>
            <pc:sldMk cId="4006260520" sldId="2095"/>
            <ac:picMk id="41" creationId="{CECEFB41-C5B9-E5F1-5A7E-0E6B8F8B067E}"/>
          </ac:picMkLst>
        </pc:picChg>
        <pc:picChg chg="add del mod">
          <ac:chgData name="Bharadwaja Cheruvu" userId="f23f1641-2f36-4ded-a6f6-e3bcd50c24f5" providerId="ADAL" clId="{DA16E75C-E0CC-6048-A152-CA50F25733E2}" dt="2022-11-09T01:23:27.410" v="803"/>
          <ac:picMkLst>
            <pc:docMk/>
            <pc:sldMk cId="4006260520" sldId="2095"/>
            <ac:picMk id="42" creationId="{A2264A5D-7DA5-8205-331E-410474A5C44F}"/>
          </ac:picMkLst>
        </pc:picChg>
        <pc:picChg chg="add mod">
          <ac:chgData name="Bharadwaja Cheruvu" userId="f23f1641-2f36-4ded-a6f6-e3bcd50c24f5" providerId="ADAL" clId="{DA16E75C-E0CC-6048-A152-CA50F25733E2}" dt="2022-11-09T03:51:21.150" v="2010" actId="1076"/>
          <ac:picMkLst>
            <pc:docMk/>
            <pc:sldMk cId="4006260520" sldId="2095"/>
            <ac:picMk id="61" creationId="{83E1BDA8-A423-CB2E-303B-9ED629F0F323}"/>
          </ac:picMkLst>
        </pc:picChg>
        <pc:cxnChg chg="add del mod">
          <ac:chgData name="Bharadwaja Cheruvu" userId="f23f1641-2f36-4ded-a6f6-e3bcd50c24f5" providerId="ADAL" clId="{DA16E75C-E0CC-6048-A152-CA50F25733E2}" dt="2022-11-09T01:19:36.073" v="668" actId="478"/>
          <ac:cxnSpMkLst>
            <pc:docMk/>
            <pc:sldMk cId="4006260520" sldId="2095"/>
            <ac:cxnSpMk id="16" creationId="{79DCA4C1-3BC5-BDA5-0872-95DEED2186A3}"/>
          </ac:cxnSpMkLst>
        </pc:cxnChg>
        <pc:cxnChg chg="add mod">
          <ac:chgData name="Bharadwaja Cheruvu" userId="f23f1641-2f36-4ded-a6f6-e3bcd50c24f5" providerId="ADAL" clId="{DA16E75C-E0CC-6048-A152-CA50F25733E2}" dt="2022-11-09T01:19:43.655" v="671" actId="14100"/>
          <ac:cxnSpMkLst>
            <pc:docMk/>
            <pc:sldMk cId="4006260520" sldId="2095"/>
            <ac:cxnSpMk id="32" creationId="{758DE2D9-7874-1830-86A3-144147DB58BF}"/>
          </ac:cxnSpMkLst>
        </pc:cxnChg>
        <pc:cxnChg chg="add del mod">
          <ac:chgData name="Bharadwaja Cheruvu" userId="f23f1641-2f36-4ded-a6f6-e3bcd50c24f5" providerId="ADAL" clId="{DA16E75C-E0CC-6048-A152-CA50F25733E2}" dt="2022-11-09T01:19:53.116" v="673"/>
          <ac:cxnSpMkLst>
            <pc:docMk/>
            <pc:sldMk cId="4006260520" sldId="2095"/>
            <ac:cxnSpMk id="34" creationId="{56309DFB-0E07-45EF-6FCF-E53E915524BC}"/>
          </ac:cxnSpMkLst>
        </pc:cxnChg>
        <pc:cxnChg chg="add mod">
          <ac:chgData name="Bharadwaja Cheruvu" userId="f23f1641-2f36-4ded-a6f6-e3bcd50c24f5" providerId="ADAL" clId="{DA16E75C-E0CC-6048-A152-CA50F25733E2}" dt="2022-11-09T01:25:39.869" v="902" actId="14100"/>
          <ac:cxnSpMkLst>
            <pc:docMk/>
            <pc:sldMk cId="4006260520" sldId="2095"/>
            <ac:cxnSpMk id="43" creationId="{EC26D371-D15D-D38A-6530-1BF0F984D46D}"/>
          </ac:cxnSpMkLst>
        </pc:cxnChg>
        <pc:cxnChg chg="add del mod">
          <ac:chgData name="Bharadwaja Cheruvu" userId="f23f1641-2f36-4ded-a6f6-e3bcd50c24f5" providerId="ADAL" clId="{DA16E75C-E0CC-6048-A152-CA50F25733E2}" dt="2022-11-09T01:25:49.342" v="904"/>
          <ac:cxnSpMkLst>
            <pc:docMk/>
            <pc:sldMk cId="4006260520" sldId="2095"/>
            <ac:cxnSpMk id="47" creationId="{122FC1ED-B642-AC97-430B-EF22381E517C}"/>
          </ac:cxnSpMkLst>
        </pc:cxnChg>
        <pc:cxnChg chg="add mod">
          <ac:chgData name="Bharadwaja Cheruvu" userId="f23f1641-2f36-4ded-a6f6-e3bcd50c24f5" providerId="ADAL" clId="{DA16E75C-E0CC-6048-A152-CA50F25733E2}" dt="2022-11-09T01:32:23.999" v="949" actId="14100"/>
          <ac:cxnSpMkLst>
            <pc:docMk/>
            <pc:sldMk cId="4006260520" sldId="2095"/>
            <ac:cxnSpMk id="49" creationId="{60897C5A-8570-7033-6EE3-98B648C2E050}"/>
          </ac:cxnSpMkLst>
        </pc:cxnChg>
        <pc:cxnChg chg="add mod">
          <ac:chgData name="Bharadwaja Cheruvu" userId="f23f1641-2f36-4ded-a6f6-e3bcd50c24f5" providerId="ADAL" clId="{DA16E75C-E0CC-6048-A152-CA50F25733E2}" dt="2022-11-09T01:27:37.079" v="921" actId="14100"/>
          <ac:cxnSpMkLst>
            <pc:docMk/>
            <pc:sldMk cId="4006260520" sldId="2095"/>
            <ac:cxnSpMk id="53" creationId="{A98E1838-6E12-BE64-834B-F8C046D235D1}"/>
          </ac:cxnSpMkLst>
        </pc:cxnChg>
        <pc:cxnChg chg="add mod">
          <ac:chgData name="Bharadwaja Cheruvu" userId="f23f1641-2f36-4ded-a6f6-e3bcd50c24f5" providerId="ADAL" clId="{DA16E75C-E0CC-6048-A152-CA50F25733E2}" dt="2022-11-09T01:29:02.002" v="942" actId="1076"/>
          <ac:cxnSpMkLst>
            <pc:docMk/>
            <pc:sldMk cId="4006260520" sldId="2095"/>
            <ac:cxnSpMk id="58" creationId="{85BCB65B-6FDE-76F7-AD8F-4C9FE89C91C5}"/>
          </ac:cxnSpMkLst>
        </pc:cxnChg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767106243" sldId="2096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1707551952" sldId="2097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4073606208" sldId="2098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1602880393" sldId="2099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3428916011" sldId="2100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1117401009" sldId="2102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2949108260" sldId="2105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3757822537" sldId="2107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1348599273" sldId="2109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1776458265" sldId="2110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2016720167" sldId="2111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2114812292" sldId="2146847592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3351388341" sldId="2146847593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2773882766" sldId="2146847594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3866805418" sldId="2146847613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1074911448" sldId="2146847634"/>
        </pc:sldMkLst>
      </pc:sldChg>
      <pc:sldChg chg="del ord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3989561163" sldId="2146847636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1073149190" sldId="2146847638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91983401" sldId="2146847654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1993408622" sldId="2146847667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1656809604" sldId="2146847682"/>
        </pc:sldMkLst>
      </pc:sldChg>
      <pc:sldChg chg="del ord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3452629634" sldId="2146847683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1883243694" sldId="2146847684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1916818989" sldId="2146847687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3771231479" sldId="2146847688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318183384" sldId="2146847689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4070563508" sldId="2146847690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3097179" sldId="2146847691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2335060342" sldId="2146847692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3613399238" sldId="2146847693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1219075135" sldId="2146847694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2203523269" sldId="2146847695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185687315" sldId="2146847697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3421357480" sldId="2146847698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1022756104" sldId="2146847699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1744841530" sldId="2146847700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2398483926" sldId="2146847701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3167465941" sldId="2146847702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2714504309" sldId="2146847703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2060577660" sldId="2146847704"/>
        </pc:sldMkLst>
      </pc:sldChg>
      <pc:sldChg chg="del">
        <pc:chgData name="Bharadwaja Cheruvu" userId="f23f1641-2f36-4ded-a6f6-e3bcd50c24f5" providerId="ADAL" clId="{DA16E75C-E0CC-6048-A152-CA50F25733E2}" dt="2022-11-09T00:20:36.722" v="12" actId="2696"/>
        <pc:sldMkLst>
          <pc:docMk/>
          <pc:sldMk cId="3786289388" sldId="2146847706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957492779" sldId="2146847708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3419009020" sldId="2146847709"/>
        </pc:sldMkLst>
      </pc:sldChg>
      <pc:sldChg chg="del">
        <pc:chgData name="Bharadwaja Cheruvu" userId="f23f1641-2f36-4ded-a6f6-e3bcd50c24f5" providerId="ADAL" clId="{DA16E75C-E0CC-6048-A152-CA50F25733E2}" dt="2022-11-09T02:44:19.718" v="1718" actId="2696"/>
        <pc:sldMkLst>
          <pc:docMk/>
          <pc:sldMk cId="146010006" sldId="2146847710"/>
        </pc:sldMkLst>
      </pc:sldChg>
      <pc:sldChg chg="delSp modSp add mod">
        <pc:chgData name="Bharadwaja Cheruvu" userId="f23f1641-2f36-4ded-a6f6-e3bcd50c24f5" providerId="ADAL" clId="{DA16E75C-E0CC-6048-A152-CA50F25733E2}" dt="2022-11-09T03:50:45.262" v="2008" actId="20577"/>
        <pc:sldMkLst>
          <pc:docMk/>
          <pc:sldMk cId="4084540539" sldId="2146847711"/>
        </pc:sldMkLst>
        <pc:spChg chg="mod">
          <ac:chgData name="Bharadwaja Cheruvu" userId="f23f1641-2f36-4ded-a6f6-e3bcd50c24f5" providerId="ADAL" clId="{DA16E75C-E0CC-6048-A152-CA50F25733E2}" dt="2022-11-09T00:36:58.026" v="20" actId="6549"/>
          <ac:spMkLst>
            <pc:docMk/>
            <pc:sldMk cId="4084540539" sldId="2146847711"/>
            <ac:spMk id="2" creationId="{C3DB8299-9CB6-4737-B61A-E2DEBB778212}"/>
          </ac:spMkLst>
        </pc:spChg>
        <pc:spChg chg="mod">
          <ac:chgData name="Bharadwaja Cheruvu" userId="f23f1641-2f36-4ded-a6f6-e3bcd50c24f5" providerId="ADAL" clId="{DA16E75C-E0CC-6048-A152-CA50F25733E2}" dt="2022-11-09T03:50:45.262" v="2008" actId="20577"/>
          <ac:spMkLst>
            <pc:docMk/>
            <pc:sldMk cId="4084540539" sldId="2146847711"/>
            <ac:spMk id="179" creationId="{945355A9-DFB0-40BE-99F8-A4A49033181A}"/>
          </ac:spMkLst>
        </pc:spChg>
        <pc:spChg chg="del">
          <ac:chgData name="Bharadwaja Cheruvu" userId="f23f1641-2f36-4ded-a6f6-e3bcd50c24f5" providerId="ADAL" clId="{DA16E75C-E0CC-6048-A152-CA50F25733E2}" dt="2022-11-09T00:22:17.605" v="13" actId="21"/>
          <ac:spMkLst>
            <pc:docMk/>
            <pc:sldMk cId="4084540539" sldId="2146847711"/>
            <ac:spMk id="182" creationId="{AD100FD0-1D8E-4738-8A39-27A013EB4416}"/>
          </ac:spMkLst>
        </pc:spChg>
        <pc:grpChg chg="del">
          <ac:chgData name="Bharadwaja Cheruvu" userId="f23f1641-2f36-4ded-a6f6-e3bcd50c24f5" providerId="ADAL" clId="{DA16E75C-E0CC-6048-A152-CA50F25733E2}" dt="2022-11-09T00:37:22.260" v="26" actId="478"/>
          <ac:grpSpMkLst>
            <pc:docMk/>
            <pc:sldMk cId="4084540539" sldId="2146847711"/>
            <ac:grpSpMk id="35" creationId="{A67F5FB9-F157-4AA4-A6A1-3E6B5F3B33B7}"/>
          </ac:grpSpMkLst>
        </pc:grpChg>
        <pc:grpChg chg="del">
          <ac:chgData name="Bharadwaja Cheruvu" userId="f23f1641-2f36-4ded-a6f6-e3bcd50c24f5" providerId="ADAL" clId="{DA16E75C-E0CC-6048-A152-CA50F25733E2}" dt="2022-11-09T00:37:19.564" v="23" actId="478"/>
          <ac:grpSpMkLst>
            <pc:docMk/>
            <pc:sldMk cId="4084540539" sldId="2146847711"/>
            <ac:grpSpMk id="194" creationId="{37410A97-723F-4EF1-ADC0-6CC1FDE7E508}"/>
          </ac:grpSpMkLst>
        </pc:grpChg>
        <pc:grpChg chg="del">
          <ac:chgData name="Bharadwaja Cheruvu" userId="f23f1641-2f36-4ded-a6f6-e3bcd50c24f5" providerId="ADAL" clId="{DA16E75C-E0CC-6048-A152-CA50F25733E2}" dt="2022-11-09T00:37:21.517" v="25" actId="478"/>
          <ac:grpSpMkLst>
            <pc:docMk/>
            <pc:sldMk cId="4084540539" sldId="2146847711"/>
            <ac:grpSpMk id="214" creationId="{9AE07138-D283-466B-B5F3-4F82961E3B29}"/>
          </ac:grpSpMkLst>
        </pc:grpChg>
        <pc:grpChg chg="del">
          <ac:chgData name="Bharadwaja Cheruvu" userId="f23f1641-2f36-4ded-a6f6-e3bcd50c24f5" providerId="ADAL" clId="{DA16E75C-E0CC-6048-A152-CA50F25733E2}" dt="2022-11-09T00:37:06.122" v="21" actId="478"/>
          <ac:grpSpMkLst>
            <pc:docMk/>
            <pc:sldMk cId="4084540539" sldId="2146847711"/>
            <ac:grpSpMk id="234" creationId="{5015A9EA-F2AF-4862-80AA-062FE6053F03}"/>
          </ac:grpSpMkLst>
        </pc:grpChg>
        <pc:grpChg chg="del">
          <ac:chgData name="Bharadwaja Cheruvu" userId="f23f1641-2f36-4ded-a6f6-e3bcd50c24f5" providerId="ADAL" clId="{DA16E75C-E0CC-6048-A152-CA50F25733E2}" dt="2022-11-09T00:37:18.156" v="22" actId="478"/>
          <ac:grpSpMkLst>
            <pc:docMk/>
            <pc:sldMk cId="4084540539" sldId="2146847711"/>
            <ac:grpSpMk id="235" creationId="{74829522-C666-4769-840D-375112155776}"/>
          </ac:grpSpMkLst>
        </pc:grpChg>
        <pc:grpChg chg="del">
          <ac:chgData name="Bharadwaja Cheruvu" userId="f23f1641-2f36-4ded-a6f6-e3bcd50c24f5" providerId="ADAL" clId="{DA16E75C-E0CC-6048-A152-CA50F25733E2}" dt="2022-11-09T00:37:20.613" v="24" actId="478"/>
          <ac:grpSpMkLst>
            <pc:docMk/>
            <pc:sldMk cId="4084540539" sldId="2146847711"/>
            <ac:grpSpMk id="240" creationId="{46CFEA39-5431-493A-8451-24CFE2DF1D6B}"/>
          </ac:grpSpMkLst>
        </pc:grpChg>
      </pc:sldChg>
      <pc:sldChg chg="addSp delSp modSp add mod">
        <pc:chgData name="Bharadwaja Cheruvu" userId="f23f1641-2f36-4ded-a6f6-e3bcd50c24f5" providerId="ADAL" clId="{DA16E75C-E0CC-6048-A152-CA50F25733E2}" dt="2022-11-09T02:26:33.482" v="1616" actId="14100"/>
        <pc:sldMkLst>
          <pc:docMk/>
          <pc:sldMk cId="2697098409" sldId="2146847712"/>
        </pc:sldMkLst>
        <pc:spChg chg="add mod">
          <ac:chgData name="Bharadwaja Cheruvu" userId="f23f1641-2f36-4ded-a6f6-e3bcd50c24f5" providerId="ADAL" clId="{DA16E75C-E0CC-6048-A152-CA50F25733E2}" dt="2022-11-09T02:22:30.015" v="1590" actId="20577"/>
          <ac:spMkLst>
            <pc:docMk/>
            <pc:sldMk cId="2697098409" sldId="2146847712"/>
            <ac:spMk id="3" creationId="{6F97EA6F-A3AF-54A9-CC91-EF26D2DDAE0D}"/>
          </ac:spMkLst>
        </pc:spChg>
        <pc:spChg chg="del">
          <ac:chgData name="Bharadwaja Cheruvu" userId="f23f1641-2f36-4ded-a6f6-e3bcd50c24f5" providerId="ADAL" clId="{DA16E75C-E0CC-6048-A152-CA50F25733E2}" dt="2022-11-09T02:21:20.269" v="1578" actId="478"/>
          <ac:spMkLst>
            <pc:docMk/>
            <pc:sldMk cId="2697098409" sldId="2146847712"/>
            <ac:spMk id="4" creationId="{5FC2C1F8-D8A3-4625-8174-E61CA320FD28}"/>
          </ac:spMkLst>
        </pc:spChg>
        <pc:spChg chg="add del mod">
          <ac:chgData name="Bharadwaja Cheruvu" userId="f23f1641-2f36-4ded-a6f6-e3bcd50c24f5" providerId="ADAL" clId="{DA16E75C-E0CC-6048-A152-CA50F25733E2}" dt="2022-11-09T02:22:53.938" v="1592"/>
          <ac:spMkLst>
            <pc:docMk/>
            <pc:sldMk cId="2697098409" sldId="2146847712"/>
            <ac:spMk id="5" creationId="{F2A23329-1E82-07BA-F55E-D59056782684}"/>
          </ac:spMkLst>
        </pc:spChg>
        <pc:spChg chg="add del mod">
          <ac:chgData name="Bharadwaja Cheruvu" userId="f23f1641-2f36-4ded-a6f6-e3bcd50c24f5" providerId="ADAL" clId="{DA16E75C-E0CC-6048-A152-CA50F25733E2}" dt="2022-11-09T02:23:29.639" v="1596"/>
          <ac:spMkLst>
            <pc:docMk/>
            <pc:sldMk cId="2697098409" sldId="2146847712"/>
            <ac:spMk id="6" creationId="{75C82543-D070-5A74-738A-EADCD902D624}"/>
          </ac:spMkLst>
        </pc:spChg>
        <pc:spChg chg="add del mod">
          <ac:chgData name="Bharadwaja Cheruvu" userId="f23f1641-2f36-4ded-a6f6-e3bcd50c24f5" providerId="ADAL" clId="{DA16E75C-E0CC-6048-A152-CA50F25733E2}" dt="2022-11-09T02:23:29.639" v="1596"/>
          <ac:spMkLst>
            <pc:docMk/>
            <pc:sldMk cId="2697098409" sldId="2146847712"/>
            <ac:spMk id="7" creationId="{E3169FE1-76FC-FB3C-2F7F-73ACCCA6E100}"/>
          </ac:spMkLst>
        </pc:spChg>
        <pc:spChg chg="add del mod">
          <ac:chgData name="Bharadwaja Cheruvu" userId="f23f1641-2f36-4ded-a6f6-e3bcd50c24f5" providerId="ADAL" clId="{DA16E75C-E0CC-6048-A152-CA50F25733E2}" dt="2022-11-09T02:23:29.639" v="1596"/>
          <ac:spMkLst>
            <pc:docMk/>
            <pc:sldMk cId="2697098409" sldId="2146847712"/>
            <ac:spMk id="8" creationId="{C2262315-BEF4-AB2A-2C9B-FDDAE6F1D57D}"/>
          </ac:spMkLst>
        </pc:spChg>
        <pc:spChg chg="add del mod">
          <ac:chgData name="Bharadwaja Cheruvu" userId="f23f1641-2f36-4ded-a6f6-e3bcd50c24f5" providerId="ADAL" clId="{DA16E75C-E0CC-6048-A152-CA50F25733E2}" dt="2022-11-09T02:23:29.639" v="1596"/>
          <ac:spMkLst>
            <pc:docMk/>
            <pc:sldMk cId="2697098409" sldId="2146847712"/>
            <ac:spMk id="9" creationId="{5A40E1A6-B310-4A2E-DA04-1BC01393A3B5}"/>
          </ac:spMkLst>
        </pc:spChg>
        <pc:spChg chg="add del mod">
          <ac:chgData name="Bharadwaja Cheruvu" userId="f23f1641-2f36-4ded-a6f6-e3bcd50c24f5" providerId="ADAL" clId="{DA16E75C-E0CC-6048-A152-CA50F25733E2}" dt="2022-11-09T02:23:29.639" v="1596"/>
          <ac:spMkLst>
            <pc:docMk/>
            <pc:sldMk cId="2697098409" sldId="2146847712"/>
            <ac:spMk id="10" creationId="{E31F02A1-8804-EF92-EF31-AB9984E78774}"/>
          </ac:spMkLst>
        </pc:spChg>
        <pc:spChg chg="add del mod">
          <ac:chgData name="Bharadwaja Cheruvu" userId="f23f1641-2f36-4ded-a6f6-e3bcd50c24f5" providerId="ADAL" clId="{DA16E75C-E0CC-6048-A152-CA50F25733E2}" dt="2022-11-09T02:23:29.639" v="1596"/>
          <ac:spMkLst>
            <pc:docMk/>
            <pc:sldMk cId="2697098409" sldId="2146847712"/>
            <ac:spMk id="11" creationId="{15C47000-4B8E-8173-7949-C1889EB7A5D8}"/>
          </ac:spMkLst>
        </pc:spChg>
        <pc:spChg chg="add del mod">
          <ac:chgData name="Bharadwaja Cheruvu" userId="f23f1641-2f36-4ded-a6f6-e3bcd50c24f5" providerId="ADAL" clId="{DA16E75C-E0CC-6048-A152-CA50F25733E2}" dt="2022-11-09T02:23:29.639" v="1596"/>
          <ac:spMkLst>
            <pc:docMk/>
            <pc:sldMk cId="2697098409" sldId="2146847712"/>
            <ac:spMk id="12" creationId="{F5DBD27D-156C-4AB6-F9C3-DE3F38951EA2}"/>
          </ac:spMkLst>
        </pc:spChg>
        <pc:spChg chg="add del mod">
          <ac:chgData name="Bharadwaja Cheruvu" userId="f23f1641-2f36-4ded-a6f6-e3bcd50c24f5" providerId="ADAL" clId="{DA16E75C-E0CC-6048-A152-CA50F25733E2}" dt="2022-11-09T02:23:29.639" v="1596"/>
          <ac:spMkLst>
            <pc:docMk/>
            <pc:sldMk cId="2697098409" sldId="2146847712"/>
            <ac:spMk id="13" creationId="{014AD5C9-D4A4-491A-3EA3-5E9F934C03E1}"/>
          </ac:spMkLst>
        </pc:spChg>
        <pc:spChg chg="del">
          <ac:chgData name="Bharadwaja Cheruvu" userId="f23f1641-2f36-4ded-a6f6-e3bcd50c24f5" providerId="ADAL" clId="{DA16E75C-E0CC-6048-A152-CA50F25733E2}" dt="2022-11-09T02:21:20.269" v="1578" actId="478"/>
          <ac:spMkLst>
            <pc:docMk/>
            <pc:sldMk cId="2697098409" sldId="2146847712"/>
            <ac:spMk id="17" creationId="{00000000-0000-0000-0000-000000000000}"/>
          </ac:spMkLst>
        </pc:spChg>
        <pc:spChg chg="add del mod">
          <ac:chgData name="Bharadwaja Cheruvu" userId="f23f1641-2f36-4ded-a6f6-e3bcd50c24f5" providerId="ADAL" clId="{DA16E75C-E0CC-6048-A152-CA50F25733E2}" dt="2022-11-09T02:23:29.639" v="1596"/>
          <ac:spMkLst>
            <pc:docMk/>
            <pc:sldMk cId="2697098409" sldId="2146847712"/>
            <ac:spMk id="18" creationId="{27568001-987E-9002-1E8A-860E4CBCE264}"/>
          </ac:spMkLst>
        </pc:spChg>
        <pc:spChg chg="add del mod">
          <ac:chgData name="Bharadwaja Cheruvu" userId="f23f1641-2f36-4ded-a6f6-e3bcd50c24f5" providerId="ADAL" clId="{DA16E75C-E0CC-6048-A152-CA50F25733E2}" dt="2022-11-09T02:23:29.639" v="1596"/>
          <ac:spMkLst>
            <pc:docMk/>
            <pc:sldMk cId="2697098409" sldId="2146847712"/>
            <ac:spMk id="19" creationId="{A741F6F0-2C04-671E-97C5-B38AACB7DEC1}"/>
          </ac:spMkLst>
        </pc:spChg>
        <pc:spChg chg="add del mod">
          <ac:chgData name="Bharadwaja Cheruvu" userId="f23f1641-2f36-4ded-a6f6-e3bcd50c24f5" providerId="ADAL" clId="{DA16E75C-E0CC-6048-A152-CA50F25733E2}" dt="2022-11-09T02:23:29.639" v="1596"/>
          <ac:spMkLst>
            <pc:docMk/>
            <pc:sldMk cId="2697098409" sldId="2146847712"/>
            <ac:spMk id="20" creationId="{1F07A9DE-0CD9-453E-A3B7-2B1BA3A6CC1A}"/>
          </ac:spMkLst>
        </pc:spChg>
        <pc:spChg chg="add del mod">
          <ac:chgData name="Bharadwaja Cheruvu" userId="f23f1641-2f36-4ded-a6f6-e3bcd50c24f5" providerId="ADAL" clId="{DA16E75C-E0CC-6048-A152-CA50F25733E2}" dt="2022-11-09T02:23:29.639" v="1596"/>
          <ac:spMkLst>
            <pc:docMk/>
            <pc:sldMk cId="2697098409" sldId="2146847712"/>
            <ac:spMk id="21" creationId="{BE977849-BE48-067C-4A75-6B5452C76DB7}"/>
          </ac:spMkLst>
        </pc:spChg>
        <pc:spChg chg="add del mod">
          <ac:chgData name="Bharadwaja Cheruvu" userId="f23f1641-2f36-4ded-a6f6-e3bcd50c24f5" providerId="ADAL" clId="{DA16E75C-E0CC-6048-A152-CA50F25733E2}" dt="2022-11-09T02:23:29.639" v="1596"/>
          <ac:spMkLst>
            <pc:docMk/>
            <pc:sldMk cId="2697098409" sldId="2146847712"/>
            <ac:spMk id="22" creationId="{8A953017-80C0-2107-84EA-6457FF8D9C62}"/>
          </ac:spMkLst>
        </pc:spChg>
        <pc:spChg chg="add del mod">
          <ac:chgData name="Bharadwaja Cheruvu" userId="f23f1641-2f36-4ded-a6f6-e3bcd50c24f5" providerId="ADAL" clId="{DA16E75C-E0CC-6048-A152-CA50F25733E2}" dt="2022-11-09T02:23:29.639" v="1596"/>
          <ac:spMkLst>
            <pc:docMk/>
            <pc:sldMk cId="2697098409" sldId="2146847712"/>
            <ac:spMk id="23" creationId="{E4B29B96-983C-B10E-17C0-244D2BC7C271}"/>
          </ac:spMkLst>
        </pc:spChg>
        <pc:spChg chg="add del mod">
          <ac:chgData name="Bharadwaja Cheruvu" userId="f23f1641-2f36-4ded-a6f6-e3bcd50c24f5" providerId="ADAL" clId="{DA16E75C-E0CC-6048-A152-CA50F25733E2}" dt="2022-11-09T02:23:29.639" v="1596"/>
          <ac:spMkLst>
            <pc:docMk/>
            <pc:sldMk cId="2697098409" sldId="2146847712"/>
            <ac:spMk id="24" creationId="{B14400F0-7425-8872-78A0-050CD385325E}"/>
          </ac:spMkLst>
        </pc:spChg>
        <pc:spChg chg="add del mod">
          <ac:chgData name="Bharadwaja Cheruvu" userId="f23f1641-2f36-4ded-a6f6-e3bcd50c24f5" providerId="ADAL" clId="{DA16E75C-E0CC-6048-A152-CA50F25733E2}" dt="2022-11-09T02:23:29.639" v="1596"/>
          <ac:spMkLst>
            <pc:docMk/>
            <pc:sldMk cId="2697098409" sldId="2146847712"/>
            <ac:spMk id="28" creationId="{E033EA88-BDA8-D951-F0F7-D8830F0FC4C4}"/>
          </ac:spMkLst>
        </pc:spChg>
        <pc:spChg chg="add del mod">
          <ac:chgData name="Bharadwaja Cheruvu" userId="f23f1641-2f36-4ded-a6f6-e3bcd50c24f5" providerId="ADAL" clId="{DA16E75C-E0CC-6048-A152-CA50F25733E2}" dt="2022-11-09T02:23:29.639" v="1596"/>
          <ac:spMkLst>
            <pc:docMk/>
            <pc:sldMk cId="2697098409" sldId="2146847712"/>
            <ac:spMk id="29" creationId="{EF7B762A-5301-E620-0528-667EF4FCB30B}"/>
          </ac:spMkLst>
        </pc:spChg>
        <pc:spChg chg="add del mod">
          <ac:chgData name="Bharadwaja Cheruvu" userId="f23f1641-2f36-4ded-a6f6-e3bcd50c24f5" providerId="ADAL" clId="{DA16E75C-E0CC-6048-A152-CA50F25733E2}" dt="2022-11-09T02:23:29.639" v="1596"/>
          <ac:spMkLst>
            <pc:docMk/>
            <pc:sldMk cId="2697098409" sldId="2146847712"/>
            <ac:spMk id="31" creationId="{8CBF98D4-2AC0-48F1-EDFC-67D826CEBA0A}"/>
          </ac:spMkLst>
        </pc:spChg>
        <pc:spChg chg="add del mod">
          <ac:chgData name="Bharadwaja Cheruvu" userId="f23f1641-2f36-4ded-a6f6-e3bcd50c24f5" providerId="ADAL" clId="{DA16E75C-E0CC-6048-A152-CA50F25733E2}" dt="2022-11-09T02:23:29.639" v="1596"/>
          <ac:spMkLst>
            <pc:docMk/>
            <pc:sldMk cId="2697098409" sldId="2146847712"/>
            <ac:spMk id="32" creationId="{52DC273A-B195-66EF-3987-AB7E33571290}"/>
          </ac:spMkLst>
        </pc:spChg>
        <pc:spChg chg="add del mod">
          <ac:chgData name="Bharadwaja Cheruvu" userId="f23f1641-2f36-4ded-a6f6-e3bcd50c24f5" providerId="ADAL" clId="{DA16E75C-E0CC-6048-A152-CA50F25733E2}" dt="2022-11-09T02:23:29.639" v="1596"/>
          <ac:spMkLst>
            <pc:docMk/>
            <pc:sldMk cId="2697098409" sldId="2146847712"/>
            <ac:spMk id="36" creationId="{C6320F66-1202-14DA-FCB8-11B8E341CA1A}"/>
          </ac:spMkLst>
        </pc:spChg>
        <pc:spChg chg="add del mod">
          <ac:chgData name="Bharadwaja Cheruvu" userId="f23f1641-2f36-4ded-a6f6-e3bcd50c24f5" providerId="ADAL" clId="{DA16E75C-E0CC-6048-A152-CA50F25733E2}" dt="2022-11-09T02:24:00.290" v="1598"/>
          <ac:spMkLst>
            <pc:docMk/>
            <pc:sldMk cId="2697098409" sldId="2146847712"/>
            <ac:spMk id="44" creationId="{947723E6-1F65-2F41-A31A-4885D53D13DE}"/>
          </ac:spMkLst>
        </pc:spChg>
        <pc:spChg chg="add del mod">
          <ac:chgData name="Bharadwaja Cheruvu" userId="f23f1641-2f36-4ded-a6f6-e3bcd50c24f5" providerId="ADAL" clId="{DA16E75C-E0CC-6048-A152-CA50F25733E2}" dt="2022-11-09T02:24:00.290" v="1598"/>
          <ac:spMkLst>
            <pc:docMk/>
            <pc:sldMk cId="2697098409" sldId="2146847712"/>
            <ac:spMk id="45" creationId="{C66036BF-54F9-98E6-A719-A5ACE865C1E2}"/>
          </ac:spMkLst>
        </pc:spChg>
        <pc:spChg chg="add del mod">
          <ac:chgData name="Bharadwaja Cheruvu" userId="f23f1641-2f36-4ded-a6f6-e3bcd50c24f5" providerId="ADAL" clId="{DA16E75C-E0CC-6048-A152-CA50F25733E2}" dt="2022-11-09T02:24:00.290" v="1598"/>
          <ac:spMkLst>
            <pc:docMk/>
            <pc:sldMk cId="2697098409" sldId="2146847712"/>
            <ac:spMk id="46" creationId="{67050459-524E-42B2-5925-E9A691FFEE12}"/>
          </ac:spMkLst>
        </pc:spChg>
        <pc:spChg chg="add del mod">
          <ac:chgData name="Bharadwaja Cheruvu" userId="f23f1641-2f36-4ded-a6f6-e3bcd50c24f5" providerId="ADAL" clId="{DA16E75C-E0CC-6048-A152-CA50F25733E2}" dt="2022-11-09T02:24:00.290" v="1598"/>
          <ac:spMkLst>
            <pc:docMk/>
            <pc:sldMk cId="2697098409" sldId="2146847712"/>
            <ac:spMk id="47" creationId="{6191E534-2EA5-41F4-3728-FFDEDBFADC20}"/>
          </ac:spMkLst>
        </pc:spChg>
        <pc:spChg chg="add del mod">
          <ac:chgData name="Bharadwaja Cheruvu" userId="f23f1641-2f36-4ded-a6f6-e3bcd50c24f5" providerId="ADAL" clId="{DA16E75C-E0CC-6048-A152-CA50F25733E2}" dt="2022-11-09T02:24:00.290" v="1598"/>
          <ac:spMkLst>
            <pc:docMk/>
            <pc:sldMk cId="2697098409" sldId="2146847712"/>
            <ac:spMk id="48" creationId="{F4E6D695-8A13-E0E2-1F46-B3D3B92B82BA}"/>
          </ac:spMkLst>
        </pc:spChg>
        <pc:spChg chg="add del mod">
          <ac:chgData name="Bharadwaja Cheruvu" userId="f23f1641-2f36-4ded-a6f6-e3bcd50c24f5" providerId="ADAL" clId="{DA16E75C-E0CC-6048-A152-CA50F25733E2}" dt="2022-11-09T02:24:00.290" v="1598"/>
          <ac:spMkLst>
            <pc:docMk/>
            <pc:sldMk cId="2697098409" sldId="2146847712"/>
            <ac:spMk id="49" creationId="{E8156570-6946-2A47-B9E1-4EDBC72E2AA6}"/>
          </ac:spMkLst>
        </pc:spChg>
        <pc:spChg chg="add del mod">
          <ac:chgData name="Bharadwaja Cheruvu" userId="f23f1641-2f36-4ded-a6f6-e3bcd50c24f5" providerId="ADAL" clId="{DA16E75C-E0CC-6048-A152-CA50F25733E2}" dt="2022-11-09T02:24:00.290" v="1598"/>
          <ac:spMkLst>
            <pc:docMk/>
            <pc:sldMk cId="2697098409" sldId="2146847712"/>
            <ac:spMk id="50" creationId="{BE42455C-B87D-E033-2A71-355FBE25881F}"/>
          </ac:spMkLst>
        </pc:spChg>
        <pc:spChg chg="add del mod">
          <ac:chgData name="Bharadwaja Cheruvu" userId="f23f1641-2f36-4ded-a6f6-e3bcd50c24f5" providerId="ADAL" clId="{DA16E75C-E0CC-6048-A152-CA50F25733E2}" dt="2022-11-09T02:24:00.290" v="1598"/>
          <ac:spMkLst>
            <pc:docMk/>
            <pc:sldMk cId="2697098409" sldId="2146847712"/>
            <ac:spMk id="51" creationId="{0EEE1F4F-C355-D3B5-E932-6B3C6DD368F7}"/>
          </ac:spMkLst>
        </pc:spChg>
        <pc:spChg chg="add del mod">
          <ac:chgData name="Bharadwaja Cheruvu" userId="f23f1641-2f36-4ded-a6f6-e3bcd50c24f5" providerId="ADAL" clId="{DA16E75C-E0CC-6048-A152-CA50F25733E2}" dt="2022-11-09T02:24:00.290" v="1598"/>
          <ac:spMkLst>
            <pc:docMk/>
            <pc:sldMk cId="2697098409" sldId="2146847712"/>
            <ac:spMk id="55" creationId="{9BDC394D-C010-C75E-59FE-C219E86BE039}"/>
          </ac:spMkLst>
        </pc:spChg>
        <pc:spChg chg="add del mod">
          <ac:chgData name="Bharadwaja Cheruvu" userId="f23f1641-2f36-4ded-a6f6-e3bcd50c24f5" providerId="ADAL" clId="{DA16E75C-E0CC-6048-A152-CA50F25733E2}" dt="2022-11-09T02:24:00.290" v="1598"/>
          <ac:spMkLst>
            <pc:docMk/>
            <pc:sldMk cId="2697098409" sldId="2146847712"/>
            <ac:spMk id="56" creationId="{0F0A6E55-CD0C-FB3A-5AD4-E50CFFFDB63C}"/>
          </ac:spMkLst>
        </pc:spChg>
        <pc:spChg chg="add del mod">
          <ac:chgData name="Bharadwaja Cheruvu" userId="f23f1641-2f36-4ded-a6f6-e3bcd50c24f5" providerId="ADAL" clId="{DA16E75C-E0CC-6048-A152-CA50F25733E2}" dt="2022-11-09T02:24:00.290" v="1598"/>
          <ac:spMkLst>
            <pc:docMk/>
            <pc:sldMk cId="2697098409" sldId="2146847712"/>
            <ac:spMk id="57" creationId="{DD0F85A5-3A8D-CC4C-2E10-3FE7235C6165}"/>
          </ac:spMkLst>
        </pc:spChg>
        <pc:spChg chg="add del mod">
          <ac:chgData name="Bharadwaja Cheruvu" userId="f23f1641-2f36-4ded-a6f6-e3bcd50c24f5" providerId="ADAL" clId="{DA16E75C-E0CC-6048-A152-CA50F25733E2}" dt="2022-11-09T02:24:00.290" v="1598"/>
          <ac:spMkLst>
            <pc:docMk/>
            <pc:sldMk cId="2697098409" sldId="2146847712"/>
            <ac:spMk id="58" creationId="{4C0E28DD-69D9-6CEA-B3D7-EF9D1BF206B6}"/>
          </ac:spMkLst>
        </pc:spChg>
        <pc:spChg chg="add del mod">
          <ac:chgData name="Bharadwaja Cheruvu" userId="f23f1641-2f36-4ded-a6f6-e3bcd50c24f5" providerId="ADAL" clId="{DA16E75C-E0CC-6048-A152-CA50F25733E2}" dt="2022-11-09T02:24:00.290" v="1598"/>
          <ac:spMkLst>
            <pc:docMk/>
            <pc:sldMk cId="2697098409" sldId="2146847712"/>
            <ac:spMk id="59" creationId="{11958FF3-0E58-CFE2-D5FC-DB9BBEE75D51}"/>
          </ac:spMkLst>
        </pc:spChg>
        <pc:spChg chg="add del mod">
          <ac:chgData name="Bharadwaja Cheruvu" userId="f23f1641-2f36-4ded-a6f6-e3bcd50c24f5" providerId="ADAL" clId="{DA16E75C-E0CC-6048-A152-CA50F25733E2}" dt="2022-11-09T02:24:00.290" v="1598"/>
          <ac:spMkLst>
            <pc:docMk/>
            <pc:sldMk cId="2697098409" sldId="2146847712"/>
            <ac:spMk id="60" creationId="{60871A51-C6E0-F6E4-1450-C749ADDD8388}"/>
          </ac:spMkLst>
        </pc:spChg>
        <pc:spChg chg="add del mod">
          <ac:chgData name="Bharadwaja Cheruvu" userId="f23f1641-2f36-4ded-a6f6-e3bcd50c24f5" providerId="ADAL" clId="{DA16E75C-E0CC-6048-A152-CA50F25733E2}" dt="2022-11-09T02:24:00.290" v="1598"/>
          <ac:spMkLst>
            <pc:docMk/>
            <pc:sldMk cId="2697098409" sldId="2146847712"/>
            <ac:spMk id="61" creationId="{FE71995B-09D8-474C-73D8-B9C472382021}"/>
          </ac:spMkLst>
        </pc:spChg>
        <pc:spChg chg="add del mod">
          <ac:chgData name="Bharadwaja Cheruvu" userId="f23f1641-2f36-4ded-a6f6-e3bcd50c24f5" providerId="ADAL" clId="{DA16E75C-E0CC-6048-A152-CA50F25733E2}" dt="2022-11-09T02:24:00.290" v="1598"/>
          <ac:spMkLst>
            <pc:docMk/>
            <pc:sldMk cId="2697098409" sldId="2146847712"/>
            <ac:spMk id="65" creationId="{CAD85F68-FE21-CF97-37A1-A04DE135791E}"/>
          </ac:spMkLst>
        </pc:spChg>
        <pc:spChg chg="add del mod">
          <ac:chgData name="Bharadwaja Cheruvu" userId="f23f1641-2f36-4ded-a6f6-e3bcd50c24f5" providerId="ADAL" clId="{DA16E75C-E0CC-6048-A152-CA50F25733E2}" dt="2022-11-09T02:24:00.290" v="1598"/>
          <ac:spMkLst>
            <pc:docMk/>
            <pc:sldMk cId="2697098409" sldId="2146847712"/>
            <ac:spMk id="66" creationId="{4BA64F31-06E0-9F19-4C15-1DFE62AE7C81}"/>
          </ac:spMkLst>
        </pc:spChg>
        <pc:spChg chg="add del mod">
          <ac:chgData name="Bharadwaja Cheruvu" userId="f23f1641-2f36-4ded-a6f6-e3bcd50c24f5" providerId="ADAL" clId="{DA16E75C-E0CC-6048-A152-CA50F25733E2}" dt="2022-11-09T02:24:00.290" v="1598"/>
          <ac:spMkLst>
            <pc:docMk/>
            <pc:sldMk cId="2697098409" sldId="2146847712"/>
            <ac:spMk id="68" creationId="{EBB238E8-8D9B-D189-B501-C3143F2DDA1A}"/>
          </ac:spMkLst>
        </pc:spChg>
        <pc:spChg chg="add del mod">
          <ac:chgData name="Bharadwaja Cheruvu" userId="f23f1641-2f36-4ded-a6f6-e3bcd50c24f5" providerId="ADAL" clId="{DA16E75C-E0CC-6048-A152-CA50F25733E2}" dt="2022-11-09T02:24:00.290" v="1598"/>
          <ac:spMkLst>
            <pc:docMk/>
            <pc:sldMk cId="2697098409" sldId="2146847712"/>
            <ac:spMk id="69" creationId="{14FA3041-1128-8403-4DDA-D3A579EFC4A1}"/>
          </ac:spMkLst>
        </pc:spChg>
        <pc:spChg chg="add del mod">
          <ac:chgData name="Bharadwaja Cheruvu" userId="f23f1641-2f36-4ded-a6f6-e3bcd50c24f5" providerId="ADAL" clId="{DA16E75C-E0CC-6048-A152-CA50F25733E2}" dt="2022-11-09T02:24:00.290" v="1598"/>
          <ac:spMkLst>
            <pc:docMk/>
            <pc:sldMk cId="2697098409" sldId="2146847712"/>
            <ac:spMk id="73" creationId="{2482486C-6E11-43AA-6191-24A273D8A54D}"/>
          </ac:spMkLst>
        </pc:spChg>
        <pc:picChg chg="add del mod">
          <ac:chgData name="Bharadwaja Cheruvu" userId="f23f1641-2f36-4ded-a6f6-e3bcd50c24f5" providerId="ADAL" clId="{DA16E75C-E0CC-6048-A152-CA50F25733E2}" dt="2022-11-09T02:23:29.639" v="1596"/>
          <ac:picMkLst>
            <pc:docMk/>
            <pc:sldMk cId="2697098409" sldId="2146847712"/>
            <ac:picMk id="37" creationId="{41A8BEDE-3A62-C416-CA8F-97A043B5968D}"/>
          </ac:picMkLst>
        </pc:picChg>
        <pc:picChg chg="add del mod">
          <ac:chgData name="Bharadwaja Cheruvu" userId="f23f1641-2f36-4ded-a6f6-e3bcd50c24f5" providerId="ADAL" clId="{DA16E75C-E0CC-6048-A152-CA50F25733E2}" dt="2022-11-09T02:23:29.639" v="1596"/>
          <ac:picMkLst>
            <pc:docMk/>
            <pc:sldMk cId="2697098409" sldId="2146847712"/>
            <ac:picMk id="38" creationId="{15561999-331B-387B-0600-568296FF82F3}"/>
          </ac:picMkLst>
        </pc:picChg>
        <pc:picChg chg="add del mod">
          <ac:chgData name="Bharadwaja Cheruvu" userId="f23f1641-2f36-4ded-a6f6-e3bcd50c24f5" providerId="ADAL" clId="{DA16E75C-E0CC-6048-A152-CA50F25733E2}" dt="2022-11-09T02:23:29.639" v="1596"/>
          <ac:picMkLst>
            <pc:docMk/>
            <pc:sldMk cId="2697098409" sldId="2146847712"/>
            <ac:picMk id="39" creationId="{F64EE896-071C-090E-3648-E7916552DEF7}"/>
          </ac:picMkLst>
        </pc:picChg>
        <pc:picChg chg="add del mod">
          <ac:chgData name="Bharadwaja Cheruvu" userId="f23f1641-2f36-4ded-a6f6-e3bcd50c24f5" providerId="ADAL" clId="{DA16E75C-E0CC-6048-A152-CA50F25733E2}" dt="2022-11-09T02:23:29.639" v="1596"/>
          <ac:picMkLst>
            <pc:docMk/>
            <pc:sldMk cId="2697098409" sldId="2146847712"/>
            <ac:picMk id="40" creationId="{E61BCAAE-A28E-51C0-D21E-200BDB720DF1}"/>
          </ac:picMkLst>
        </pc:picChg>
        <pc:picChg chg="add del mod">
          <ac:chgData name="Bharadwaja Cheruvu" userId="f23f1641-2f36-4ded-a6f6-e3bcd50c24f5" providerId="ADAL" clId="{DA16E75C-E0CC-6048-A152-CA50F25733E2}" dt="2022-11-09T02:23:29.639" v="1596"/>
          <ac:picMkLst>
            <pc:docMk/>
            <pc:sldMk cId="2697098409" sldId="2146847712"/>
            <ac:picMk id="41" creationId="{2D220476-1805-82FA-1B34-EC656BC4CE20}"/>
          </ac:picMkLst>
        </pc:picChg>
        <pc:picChg chg="add del mod">
          <ac:chgData name="Bharadwaja Cheruvu" userId="f23f1641-2f36-4ded-a6f6-e3bcd50c24f5" providerId="ADAL" clId="{DA16E75C-E0CC-6048-A152-CA50F25733E2}" dt="2022-11-09T02:23:29.639" v="1596"/>
          <ac:picMkLst>
            <pc:docMk/>
            <pc:sldMk cId="2697098409" sldId="2146847712"/>
            <ac:picMk id="42" creationId="{AD4648FC-427D-5272-ED8E-33B261DC6E60}"/>
          </ac:picMkLst>
        </pc:picChg>
        <pc:picChg chg="add del mod">
          <ac:chgData name="Bharadwaja Cheruvu" userId="f23f1641-2f36-4ded-a6f6-e3bcd50c24f5" providerId="ADAL" clId="{DA16E75C-E0CC-6048-A152-CA50F25733E2}" dt="2022-11-09T02:23:29.639" v="1596"/>
          <ac:picMkLst>
            <pc:docMk/>
            <pc:sldMk cId="2697098409" sldId="2146847712"/>
            <ac:picMk id="43" creationId="{448AA7AA-A966-A77A-1122-61ED24153022}"/>
          </ac:picMkLst>
        </pc:picChg>
        <pc:picChg chg="add del mod">
          <ac:chgData name="Bharadwaja Cheruvu" userId="f23f1641-2f36-4ded-a6f6-e3bcd50c24f5" providerId="ADAL" clId="{DA16E75C-E0CC-6048-A152-CA50F25733E2}" dt="2022-11-09T02:24:00.290" v="1598"/>
          <ac:picMkLst>
            <pc:docMk/>
            <pc:sldMk cId="2697098409" sldId="2146847712"/>
            <ac:picMk id="74" creationId="{3B41C1B2-7F71-E112-1706-3078A5257EA8}"/>
          </ac:picMkLst>
        </pc:picChg>
        <pc:picChg chg="add del mod">
          <ac:chgData name="Bharadwaja Cheruvu" userId="f23f1641-2f36-4ded-a6f6-e3bcd50c24f5" providerId="ADAL" clId="{DA16E75C-E0CC-6048-A152-CA50F25733E2}" dt="2022-11-09T02:24:00.290" v="1598"/>
          <ac:picMkLst>
            <pc:docMk/>
            <pc:sldMk cId="2697098409" sldId="2146847712"/>
            <ac:picMk id="75" creationId="{4FD9C280-AC9F-3174-EC79-A736A1E8D0AA}"/>
          </ac:picMkLst>
        </pc:picChg>
        <pc:picChg chg="add del mod">
          <ac:chgData name="Bharadwaja Cheruvu" userId="f23f1641-2f36-4ded-a6f6-e3bcd50c24f5" providerId="ADAL" clId="{DA16E75C-E0CC-6048-A152-CA50F25733E2}" dt="2022-11-09T02:24:00.290" v="1598"/>
          <ac:picMkLst>
            <pc:docMk/>
            <pc:sldMk cId="2697098409" sldId="2146847712"/>
            <ac:picMk id="76" creationId="{749A4DEC-BB6C-5DC3-70A1-74CF3E6E8060}"/>
          </ac:picMkLst>
        </pc:picChg>
        <pc:picChg chg="add del mod">
          <ac:chgData name="Bharadwaja Cheruvu" userId="f23f1641-2f36-4ded-a6f6-e3bcd50c24f5" providerId="ADAL" clId="{DA16E75C-E0CC-6048-A152-CA50F25733E2}" dt="2022-11-09T02:24:00.290" v="1598"/>
          <ac:picMkLst>
            <pc:docMk/>
            <pc:sldMk cId="2697098409" sldId="2146847712"/>
            <ac:picMk id="77" creationId="{92A0AD67-B819-FADA-5BF5-315EC054C3D0}"/>
          </ac:picMkLst>
        </pc:picChg>
        <pc:picChg chg="add del mod">
          <ac:chgData name="Bharadwaja Cheruvu" userId="f23f1641-2f36-4ded-a6f6-e3bcd50c24f5" providerId="ADAL" clId="{DA16E75C-E0CC-6048-A152-CA50F25733E2}" dt="2022-11-09T02:24:00.290" v="1598"/>
          <ac:picMkLst>
            <pc:docMk/>
            <pc:sldMk cId="2697098409" sldId="2146847712"/>
            <ac:picMk id="78" creationId="{93FE5112-0B87-4C10-196D-F489ABAF998B}"/>
          </ac:picMkLst>
        </pc:picChg>
        <pc:picChg chg="add del mod">
          <ac:chgData name="Bharadwaja Cheruvu" userId="f23f1641-2f36-4ded-a6f6-e3bcd50c24f5" providerId="ADAL" clId="{DA16E75C-E0CC-6048-A152-CA50F25733E2}" dt="2022-11-09T02:24:00.290" v="1598"/>
          <ac:picMkLst>
            <pc:docMk/>
            <pc:sldMk cId="2697098409" sldId="2146847712"/>
            <ac:picMk id="79" creationId="{EC708740-430E-7D63-0C15-38712AECB57A}"/>
          </ac:picMkLst>
        </pc:picChg>
        <pc:picChg chg="add del mod">
          <ac:chgData name="Bharadwaja Cheruvu" userId="f23f1641-2f36-4ded-a6f6-e3bcd50c24f5" providerId="ADAL" clId="{DA16E75C-E0CC-6048-A152-CA50F25733E2}" dt="2022-11-09T02:24:00.290" v="1598"/>
          <ac:picMkLst>
            <pc:docMk/>
            <pc:sldMk cId="2697098409" sldId="2146847712"/>
            <ac:picMk id="80" creationId="{00FA215A-D24F-ABC4-5581-0D11DF6DCA35}"/>
          </ac:picMkLst>
        </pc:picChg>
        <pc:picChg chg="add del mod">
          <ac:chgData name="Bharadwaja Cheruvu" userId="f23f1641-2f36-4ded-a6f6-e3bcd50c24f5" providerId="ADAL" clId="{DA16E75C-E0CC-6048-A152-CA50F25733E2}" dt="2022-11-09T02:25:21.253" v="1606" actId="478"/>
          <ac:picMkLst>
            <pc:docMk/>
            <pc:sldMk cId="2697098409" sldId="2146847712"/>
            <ac:picMk id="82" creationId="{A2030BB8-ECBE-71DF-76D7-AF078D1C6F50}"/>
          </ac:picMkLst>
        </pc:picChg>
        <pc:picChg chg="add del mod">
          <ac:chgData name="Bharadwaja Cheruvu" userId="f23f1641-2f36-4ded-a6f6-e3bcd50c24f5" providerId="ADAL" clId="{DA16E75C-E0CC-6048-A152-CA50F25733E2}" dt="2022-11-09T02:25:52.775" v="1610" actId="21"/>
          <ac:picMkLst>
            <pc:docMk/>
            <pc:sldMk cId="2697098409" sldId="2146847712"/>
            <ac:picMk id="84" creationId="{3D6C9F43-AEC8-8BD9-1DEF-767575A6D352}"/>
          </ac:picMkLst>
        </pc:picChg>
        <pc:picChg chg="add mod">
          <ac:chgData name="Bharadwaja Cheruvu" userId="f23f1641-2f36-4ded-a6f6-e3bcd50c24f5" providerId="ADAL" clId="{DA16E75C-E0CC-6048-A152-CA50F25733E2}" dt="2022-11-09T02:26:33.482" v="1616" actId="14100"/>
          <ac:picMkLst>
            <pc:docMk/>
            <pc:sldMk cId="2697098409" sldId="2146847712"/>
            <ac:picMk id="86" creationId="{8C1045E0-1356-9D0C-AFF9-3677A089A86A}"/>
          </ac:picMkLst>
        </pc:picChg>
        <pc:cxnChg chg="add del mod">
          <ac:chgData name="Bharadwaja Cheruvu" userId="f23f1641-2f36-4ded-a6f6-e3bcd50c24f5" providerId="ADAL" clId="{DA16E75C-E0CC-6048-A152-CA50F25733E2}" dt="2022-11-09T02:23:29.639" v="1596"/>
          <ac:cxnSpMkLst>
            <pc:docMk/>
            <pc:sldMk cId="2697098409" sldId="2146847712"/>
            <ac:cxnSpMk id="14" creationId="{2800B2E8-31B4-D817-6227-C832AF12F682}"/>
          </ac:cxnSpMkLst>
        </pc:cxnChg>
        <pc:cxnChg chg="add del mod">
          <ac:chgData name="Bharadwaja Cheruvu" userId="f23f1641-2f36-4ded-a6f6-e3bcd50c24f5" providerId="ADAL" clId="{DA16E75C-E0CC-6048-A152-CA50F25733E2}" dt="2022-11-09T02:23:29.639" v="1596"/>
          <ac:cxnSpMkLst>
            <pc:docMk/>
            <pc:sldMk cId="2697098409" sldId="2146847712"/>
            <ac:cxnSpMk id="15" creationId="{DFD36F56-BF2C-B57D-9FC8-D467632539DB}"/>
          </ac:cxnSpMkLst>
        </pc:cxnChg>
        <pc:cxnChg chg="add del mod">
          <ac:chgData name="Bharadwaja Cheruvu" userId="f23f1641-2f36-4ded-a6f6-e3bcd50c24f5" providerId="ADAL" clId="{DA16E75C-E0CC-6048-A152-CA50F25733E2}" dt="2022-11-09T02:23:29.639" v="1596"/>
          <ac:cxnSpMkLst>
            <pc:docMk/>
            <pc:sldMk cId="2697098409" sldId="2146847712"/>
            <ac:cxnSpMk id="16" creationId="{6B62A1A6-1C94-3B50-DF12-3FDA6EE9E171}"/>
          </ac:cxnSpMkLst>
        </pc:cxnChg>
        <pc:cxnChg chg="add del mod">
          <ac:chgData name="Bharadwaja Cheruvu" userId="f23f1641-2f36-4ded-a6f6-e3bcd50c24f5" providerId="ADAL" clId="{DA16E75C-E0CC-6048-A152-CA50F25733E2}" dt="2022-11-09T02:23:29.639" v="1596"/>
          <ac:cxnSpMkLst>
            <pc:docMk/>
            <pc:sldMk cId="2697098409" sldId="2146847712"/>
            <ac:cxnSpMk id="25" creationId="{AAF7AB3D-AEDC-21F3-3D54-F5033D23471E}"/>
          </ac:cxnSpMkLst>
        </pc:cxnChg>
        <pc:cxnChg chg="add del mod">
          <ac:chgData name="Bharadwaja Cheruvu" userId="f23f1641-2f36-4ded-a6f6-e3bcd50c24f5" providerId="ADAL" clId="{DA16E75C-E0CC-6048-A152-CA50F25733E2}" dt="2022-11-09T02:23:29.639" v="1596"/>
          <ac:cxnSpMkLst>
            <pc:docMk/>
            <pc:sldMk cId="2697098409" sldId="2146847712"/>
            <ac:cxnSpMk id="26" creationId="{228C785B-6838-4CB8-1132-D1341F59A196}"/>
          </ac:cxnSpMkLst>
        </pc:cxnChg>
        <pc:cxnChg chg="add del mod">
          <ac:chgData name="Bharadwaja Cheruvu" userId="f23f1641-2f36-4ded-a6f6-e3bcd50c24f5" providerId="ADAL" clId="{DA16E75C-E0CC-6048-A152-CA50F25733E2}" dt="2022-11-09T02:23:29.639" v="1596"/>
          <ac:cxnSpMkLst>
            <pc:docMk/>
            <pc:sldMk cId="2697098409" sldId="2146847712"/>
            <ac:cxnSpMk id="27" creationId="{A6D2850A-5B6E-8DD2-F44E-4A67AE441AE6}"/>
          </ac:cxnSpMkLst>
        </pc:cxnChg>
        <pc:cxnChg chg="add del mod">
          <ac:chgData name="Bharadwaja Cheruvu" userId="f23f1641-2f36-4ded-a6f6-e3bcd50c24f5" providerId="ADAL" clId="{DA16E75C-E0CC-6048-A152-CA50F25733E2}" dt="2022-11-09T02:23:29.639" v="1596"/>
          <ac:cxnSpMkLst>
            <pc:docMk/>
            <pc:sldMk cId="2697098409" sldId="2146847712"/>
            <ac:cxnSpMk id="30" creationId="{293143E6-0029-5CF3-82F9-6B5CC3012B51}"/>
          </ac:cxnSpMkLst>
        </pc:cxnChg>
        <pc:cxnChg chg="add del mod">
          <ac:chgData name="Bharadwaja Cheruvu" userId="f23f1641-2f36-4ded-a6f6-e3bcd50c24f5" providerId="ADAL" clId="{DA16E75C-E0CC-6048-A152-CA50F25733E2}" dt="2022-11-09T02:23:29.639" v="1596"/>
          <ac:cxnSpMkLst>
            <pc:docMk/>
            <pc:sldMk cId="2697098409" sldId="2146847712"/>
            <ac:cxnSpMk id="33" creationId="{9207DDA5-80F9-41F8-BDE9-293B1587AFF7}"/>
          </ac:cxnSpMkLst>
        </pc:cxnChg>
        <pc:cxnChg chg="add del mod">
          <ac:chgData name="Bharadwaja Cheruvu" userId="f23f1641-2f36-4ded-a6f6-e3bcd50c24f5" providerId="ADAL" clId="{DA16E75C-E0CC-6048-A152-CA50F25733E2}" dt="2022-11-09T02:23:29.639" v="1596"/>
          <ac:cxnSpMkLst>
            <pc:docMk/>
            <pc:sldMk cId="2697098409" sldId="2146847712"/>
            <ac:cxnSpMk id="34" creationId="{5CBAE66B-E39E-BFAE-10C6-4415FF932A32}"/>
          </ac:cxnSpMkLst>
        </pc:cxnChg>
        <pc:cxnChg chg="add del mod">
          <ac:chgData name="Bharadwaja Cheruvu" userId="f23f1641-2f36-4ded-a6f6-e3bcd50c24f5" providerId="ADAL" clId="{DA16E75C-E0CC-6048-A152-CA50F25733E2}" dt="2022-11-09T02:23:29.639" v="1596"/>
          <ac:cxnSpMkLst>
            <pc:docMk/>
            <pc:sldMk cId="2697098409" sldId="2146847712"/>
            <ac:cxnSpMk id="35" creationId="{8D272F90-21B6-11B5-5E5A-AA47723420F8}"/>
          </ac:cxnSpMkLst>
        </pc:cxnChg>
        <pc:cxnChg chg="add del mod">
          <ac:chgData name="Bharadwaja Cheruvu" userId="f23f1641-2f36-4ded-a6f6-e3bcd50c24f5" providerId="ADAL" clId="{DA16E75C-E0CC-6048-A152-CA50F25733E2}" dt="2022-11-09T02:24:00.290" v="1598"/>
          <ac:cxnSpMkLst>
            <pc:docMk/>
            <pc:sldMk cId="2697098409" sldId="2146847712"/>
            <ac:cxnSpMk id="52" creationId="{1EAE9E38-9D4B-B74D-3B2F-144216CBFD41}"/>
          </ac:cxnSpMkLst>
        </pc:cxnChg>
        <pc:cxnChg chg="add del mod">
          <ac:chgData name="Bharadwaja Cheruvu" userId="f23f1641-2f36-4ded-a6f6-e3bcd50c24f5" providerId="ADAL" clId="{DA16E75C-E0CC-6048-A152-CA50F25733E2}" dt="2022-11-09T02:24:00.290" v="1598"/>
          <ac:cxnSpMkLst>
            <pc:docMk/>
            <pc:sldMk cId="2697098409" sldId="2146847712"/>
            <ac:cxnSpMk id="53" creationId="{400CEE2C-F2FF-39A2-2AB1-B169D456C9D7}"/>
          </ac:cxnSpMkLst>
        </pc:cxnChg>
        <pc:cxnChg chg="add del mod">
          <ac:chgData name="Bharadwaja Cheruvu" userId="f23f1641-2f36-4ded-a6f6-e3bcd50c24f5" providerId="ADAL" clId="{DA16E75C-E0CC-6048-A152-CA50F25733E2}" dt="2022-11-09T02:24:00.290" v="1598"/>
          <ac:cxnSpMkLst>
            <pc:docMk/>
            <pc:sldMk cId="2697098409" sldId="2146847712"/>
            <ac:cxnSpMk id="54" creationId="{56B81878-A3C8-94FB-B842-6904B59BED84}"/>
          </ac:cxnSpMkLst>
        </pc:cxnChg>
        <pc:cxnChg chg="add del mod">
          <ac:chgData name="Bharadwaja Cheruvu" userId="f23f1641-2f36-4ded-a6f6-e3bcd50c24f5" providerId="ADAL" clId="{DA16E75C-E0CC-6048-A152-CA50F25733E2}" dt="2022-11-09T02:24:00.290" v="1598"/>
          <ac:cxnSpMkLst>
            <pc:docMk/>
            <pc:sldMk cId="2697098409" sldId="2146847712"/>
            <ac:cxnSpMk id="62" creationId="{1D8873BB-855C-91C6-825D-11537423A14B}"/>
          </ac:cxnSpMkLst>
        </pc:cxnChg>
        <pc:cxnChg chg="add del mod">
          <ac:chgData name="Bharadwaja Cheruvu" userId="f23f1641-2f36-4ded-a6f6-e3bcd50c24f5" providerId="ADAL" clId="{DA16E75C-E0CC-6048-A152-CA50F25733E2}" dt="2022-11-09T02:24:00.290" v="1598"/>
          <ac:cxnSpMkLst>
            <pc:docMk/>
            <pc:sldMk cId="2697098409" sldId="2146847712"/>
            <ac:cxnSpMk id="63" creationId="{B3E91B4E-7CBC-E232-6D3B-51372BDF5410}"/>
          </ac:cxnSpMkLst>
        </pc:cxnChg>
        <pc:cxnChg chg="add del mod">
          <ac:chgData name="Bharadwaja Cheruvu" userId="f23f1641-2f36-4ded-a6f6-e3bcd50c24f5" providerId="ADAL" clId="{DA16E75C-E0CC-6048-A152-CA50F25733E2}" dt="2022-11-09T02:24:00.290" v="1598"/>
          <ac:cxnSpMkLst>
            <pc:docMk/>
            <pc:sldMk cId="2697098409" sldId="2146847712"/>
            <ac:cxnSpMk id="64" creationId="{A368DC8E-147C-06C7-D961-3D7FA96754C0}"/>
          </ac:cxnSpMkLst>
        </pc:cxnChg>
        <pc:cxnChg chg="add del mod">
          <ac:chgData name="Bharadwaja Cheruvu" userId="f23f1641-2f36-4ded-a6f6-e3bcd50c24f5" providerId="ADAL" clId="{DA16E75C-E0CC-6048-A152-CA50F25733E2}" dt="2022-11-09T02:24:00.290" v="1598"/>
          <ac:cxnSpMkLst>
            <pc:docMk/>
            <pc:sldMk cId="2697098409" sldId="2146847712"/>
            <ac:cxnSpMk id="67" creationId="{FBAAC7A4-CE31-27E8-D88A-DEEECE62B9B9}"/>
          </ac:cxnSpMkLst>
        </pc:cxnChg>
        <pc:cxnChg chg="add del mod">
          <ac:chgData name="Bharadwaja Cheruvu" userId="f23f1641-2f36-4ded-a6f6-e3bcd50c24f5" providerId="ADAL" clId="{DA16E75C-E0CC-6048-A152-CA50F25733E2}" dt="2022-11-09T02:24:00.290" v="1598"/>
          <ac:cxnSpMkLst>
            <pc:docMk/>
            <pc:sldMk cId="2697098409" sldId="2146847712"/>
            <ac:cxnSpMk id="70" creationId="{AE629F86-B9BA-9E2A-CD66-36EFE6652F45}"/>
          </ac:cxnSpMkLst>
        </pc:cxnChg>
        <pc:cxnChg chg="add del mod">
          <ac:chgData name="Bharadwaja Cheruvu" userId="f23f1641-2f36-4ded-a6f6-e3bcd50c24f5" providerId="ADAL" clId="{DA16E75C-E0CC-6048-A152-CA50F25733E2}" dt="2022-11-09T02:24:00.290" v="1598"/>
          <ac:cxnSpMkLst>
            <pc:docMk/>
            <pc:sldMk cId="2697098409" sldId="2146847712"/>
            <ac:cxnSpMk id="71" creationId="{A07DB2A9-019E-F1BA-C8BB-D279459964AD}"/>
          </ac:cxnSpMkLst>
        </pc:cxnChg>
        <pc:cxnChg chg="add del mod">
          <ac:chgData name="Bharadwaja Cheruvu" userId="f23f1641-2f36-4ded-a6f6-e3bcd50c24f5" providerId="ADAL" clId="{DA16E75C-E0CC-6048-A152-CA50F25733E2}" dt="2022-11-09T02:24:00.290" v="1598"/>
          <ac:cxnSpMkLst>
            <pc:docMk/>
            <pc:sldMk cId="2697098409" sldId="2146847712"/>
            <ac:cxnSpMk id="72" creationId="{3D398D46-0DFC-4C8E-519C-BB8A2A2BA2F3}"/>
          </ac:cxnSpMkLst>
        </pc:cxnChg>
      </pc:sldChg>
      <pc:sldChg chg="addSp delSp modSp add mod delAnim modAnim">
        <pc:chgData name="Bharadwaja Cheruvu" userId="f23f1641-2f36-4ded-a6f6-e3bcd50c24f5" providerId="ADAL" clId="{DA16E75C-E0CC-6048-A152-CA50F25733E2}" dt="2022-11-09T03:09:56.083" v="1787" actId="207"/>
        <pc:sldMkLst>
          <pc:docMk/>
          <pc:sldMk cId="1713098020" sldId="2146847713"/>
        </pc:sldMkLst>
        <pc:spChg chg="del">
          <ac:chgData name="Bharadwaja Cheruvu" userId="f23f1641-2f36-4ded-a6f6-e3bcd50c24f5" providerId="ADAL" clId="{DA16E75C-E0CC-6048-A152-CA50F25733E2}" dt="2022-11-09T02:11:04.976" v="1109" actId="478"/>
          <ac:spMkLst>
            <pc:docMk/>
            <pc:sldMk cId="1713098020" sldId="2146847713"/>
            <ac:spMk id="2" creationId="{5B40784D-5E80-E981-18AD-28570D4A6BB8}"/>
          </ac:spMkLst>
        </pc:spChg>
        <pc:spChg chg="del">
          <ac:chgData name="Bharadwaja Cheruvu" userId="f23f1641-2f36-4ded-a6f6-e3bcd50c24f5" providerId="ADAL" clId="{DA16E75C-E0CC-6048-A152-CA50F25733E2}" dt="2022-11-09T02:11:18.080" v="1110" actId="478"/>
          <ac:spMkLst>
            <pc:docMk/>
            <pc:sldMk cId="1713098020" sldId="2146847713"/>
            <ac:spMk id="3" creationId="{F365A918-7AC8-1B82-967F-8EC7279527C0}"/>
          </ac:spMkLst>
        </pc:spChg>
        <pc:spChg chg="add mod">
          <ac:chgData name="Bharadwaja Cheruvu" userId="f23f1641-2f36-4ded-a6f6-e3bcd50c24f5" providerId="ADAL" clId="{DA16E75C-E0CC-6048-A152-CA50F25733E2}" dt="2022-11-09T02:14:47.419" v="1287" actId="21"/>
          <ac:spMkLst>
            <pc:docMk/>
            <pc:sldMk cId="1713098020" sldId="2146847713"/>
            <ac:spMk id="4" creationId="{B9819C6C-6613-3A27-DCB9-41CFC31045DB}"/>
          </ac:spMkLst>
        </pc:spChg>
        <pc:spChg chg="del">
          <ac:chgData name="Bharadwaja Cheruvu" userId="f23f1641-2f36-4ded-a6f6-e3bcd50c24f5" providerId="ADAL" clId="{DA16E75C-E0CC-6048-A152-CA50F25733E2}" dt="2022-11-09T02:10:35.490" v="1090" actId="478"/>
          <ac:spMkLst>
            <pc:docMk/>
            <pc:sldMk cId="1713098020" sldId="2146847713"/>
            <ac:spMk id="5" creationId="{6A6FD136-DF34-834B-BCD8-13EFD9948ADA}"/>
          </ac:spMkLst>
        </pc:spChg>
        <pc:spChg chg="del">
          <ac:chgData name="Bharadwaja Cheruvu" userId="f23f1641-2f36-4ded-a6f6-e3bcd50c24f5" providerId="ADAL" clId="{DA16E75C-E0CC-6048-A152-CA50F25733E2}" dt="2022-11-09T02:11:18.080" v="1110" actId="478"/>
          <ac:spMkLst>
            <pc:docMk/>
            <pc:sldMk cId="1713098020" sldId="2146847713"/>
            <ac:spMk id="7" creationId="{6B72043C-2491-7A89-6ECD-81D347157C2D}"/>
          </ac:spMkLst>
        </pc:spChg>
        <pc:spChg chg="del">
          <ac:chgData name="Bharadwaja Cheruvu" userId="f23f1641-2f36-4ded-a6f6-e3bcd50c24f5" providerId="ADAL" clId="{DA16E75C-E0CC-6048-A152-CA50F25733E2}" dt="2022-11-09T02:11:18.080" v="1110" actId="478"/>
          <ac:spMkLst>
            <pc:docMk/>
            <pc:sldMk cId="1713098020" sldId="2146847713"/>
            <ac:spMk id="9" creationId="{80CA907D-0147-40E9-6DE0-78F1CD8BB030}"/>
          </ac:spMkLst>
        </pc:spChg>
        <pc:spChg chg="del mod">
          <ac:chgData name="Bharadwaja Cheruvu" userId="f23f1641-2f36-4ded-a6f6-e3bcd50c24f5" providerId="ADAL" clId="{DA16E75C-E0CC-6048-A152-CA50F25733E2}" dt="2022-11-09T02:10:34.465" v="1089" actId="478"/>
          <ac:spMkLst>
            <pc:docMk/>
            <pc:sldMk cId="1713098020" sldId="2146847713"/>
            <ac:spMk id="10" creationId="{1403BACD-5220-FD22-9FAA-E6FFEEDB03CA}"/>
          </ac:spMkLst>
        </pc:spChg>
        <pc:spChg chg="del mod">
          <ac:chgData name="Bharadwaja Cheruvu" userId="f23f1641-2f36-4ded-a6f6-e3bcd50c24f5" providerId="ADAL" clId="{DA16E75C-E0CC-6048-A152-CA50F25733E2}" dt="2022-11-09T02:19:55.837" v="1576" actId="21"/>
          <ac:spMkLst>
            <pc:docMk/>
            <pc:sldMk cId="1713098020" sldId="2146847713"/>
            <ac:spMk id="11" creationId="{6205B0B1-31FE-125A-FC1B-8E1700B14CB3}"/>
          </ac:spMkLst>
        </pc:spChg>
        <pc:spChg chg="del">
          <ac:chgData name="Bharadwaja Cheruvu" userId="f23f1641-2f36-4ded-a6f6-e3bcd50c24f5" providerId="ADAL" clId="{DA16E75C-E0CC-6048-A152-CA50F25733E2}" dt="2022-11-09T02:11:18.080" v="1110" actId="478"/>
          <ac:spMkLst>
            <pc:docMk/>
            <pc:sldMk cId="1713098020" sldId="2146847713"/>
            <ac:spMk id="12" creationId="{321399FA-372E-D0C6-90AC-003C6C51777E}"/>
          </ac:spMkLst>
        </pc:spChg>
        <pc:spChg chg="mod">
          <ac:chgData name="Bharadwaja Cheruvu" userId="f23f1641-2f36-4ded-a6f6-e3bcd50c24f5" providerId="ADAL" clId="{DA16E75C-E0CC-6048-A152-CA50F25733E2}" dt="2022-11-09T03:09:46.241" v="1784" actId="207"/>
          <ac:spMkLst>
            <pc:docMk/>
            <pc:sldMk cId="1713098020" sldId="2146847713"/>
            <ac:spMk id="13" creationId="{CD765B45-4F7F-6C76-BC72-0DA3E5D867AB}"/>
          </ac:spMkLst>
        </pc:spChg>
        <pc:spChg chg="del">
          <ac:chgData name="Bharadwaja Cheruvu" userId="f23f1641-2f36-4ded-a6f6-e3bcd50c24f5" providerId="ADAL" clId="{DA16E75C-E0CC-6048-A152-CA50F25733E2}" dt="2022-11-09T02:11:18.080" v="1110" actId="478"/>
          <ac:spMkLst>
            <pc:docMk/>
            <pc:sldMk cId="1713098020" sldId="2146847713"/>
            <ac:spMk id="14" creationId="{FC65A576-9A2F-626A-909D-0B840AEBBF17}"/>
          </ac:spMkLst>
        </pc:spChg>
        <pc:spChg chg="del">
          <ac:chgData name="Bharadwaja Cheruvu" userId="f23f1641-2f36-4ded-a6f6-e3bcd50c24f5" providerId="ADAL" clId="{DA16E75C-E0CC-6048-A152-CA50F25733E2}" dt="2022-11-09T02:11:18.080" v="1110" actId="478"/>
          <ac:spMkLst>
            <pc:docMk/>
            <pc:sldMk cId="1713098020" sldId="2146847713"/>
            <ac:spMk id="15" creationId="{53BD581C-75AD-D285-724D-68B7DB3E1783}"/>
          </ac:spMkLst>
        </pc:spChg>
        <pc:spChg chg="add mod">
          <ac:chgData name="Bharadwaja Cheruvu" userId="f23f1641-2f36-4ded-a6f6-e3bcd50c24f5" providerId="ADAL" clId="{DA16E75C-E0CC-6048-A152-CA50F25733E2}" dt="2022-11-09T02:13:58.341" v="1196" actId="1076"/>
          <ac:spMkLst>
            <pc:docMk/>
            <pc:sldMk cId="1713098020" sldId="2146847713"/>
            <ac:spMk id="16" creationId="{698A5548-F430-2786-474C-5FDB2D6BB278}"/>
          </ac:spMkLst>
        </pc:spChg>
        <pc:spChg chg="mod">
          <ac:chgData name="Bharadwaja Cheruvu" userId="f23f1641-2f36-4ded-a6f6-e3bcd50c24f5" providerId="ADAL" clId="{DA16E75C-E0CC-6048-A152-CA50F25733E2}" dt="2022-11-09T02:11:24.519" v="1112" actId="1076"/>
          <ac:spMkLst>
            <pc:docMk/>
            <pc:sldMk cId="1713098020" sldId="2146847713"/>
            <ac:spMk id="17" creationId="{00000000-0000-0000-0000-000000000000}"/>
          </ac:spMkLst>
        </pc:spChg>
        <pc:spChg chg="add mod">
          <ac:chgData name="Bharadwaja Cheruvu" userId="f23f1641-2f36-4ded-a6f6-e3bcd50c24f5" providerId="ADAL" clId="{DA16E75C-E0CC-6048-A152-CA50F25733E2}" dt="2022-11-09T02:19:16.867" v="1484" actId="14100"/>
          <ac:spMkLst>
            <pc:docMk/>
            <pc:sldMk cId="1713098020" sldId="2146847713"/>
            <ac:spMk id="18" creationId="{912DD0C9-6630-920E-557F-E788E6EB1CE9}"/>
          </ac:spMkLst>
        </pc:spChg>
        <pc:spChg chg="del">
          <ac:chgData name="Bharadwaja Cheruvu" userId="f23f1641-2f36-4ded-a6f6-e3bcd50c24f5" providerId="ADAL" clId="{DA16E75C-E0CC-6048-A152-CA50F25733E2}" dt="2022-11-09T02:11:18.080" v="1110" actId="478"/>
          <ac:spMkLst>
            <pc:docMk/>
            <pc:sldMk cId="1713098020" sldId="2146847713"/>
            <ac:spMk id="19" creationId="{C9E27EEB-3CBA-37F1-D97E-E30DE10FF38C}"/>
          </ac:spMkLst>
        </pc:spChg>
        <pc:spChg chg="add mod">
          <ac:chgData name="Bharadwaja Cheruvu" userId="f23f1641-2f36-4ded-a6f6-e3bcd50c24f5" providerId="ADAL" clId="{DA16E75C-E0CC-6048-A152-CA50F25733E2}" dt="2022-11-09T03:09:50.010" v="1785" actId="207"/>
          <ac:spMkLst>
            <pc:docMk/>
            <pc:sldMk cId="1713098020" sldId="2146847713"/>
            <ac:spMk id="33" creationId="{7E1B478C-C9C6-DD87-DFF6-CD6C68CF248B}"/>
          </ac:spMkLst>
        </pc:spChg>
        <pc:spChg chg="add mod">
          <ac:chgData name="Bharadwaja Cheruvu" userId="f23f1641-2f36-4ded-a6f6-e3bcd50c24f5" providerId="ADAL" clId="{DA16E75C-E0CC-6048-A152-CA50F25733E2}" dt="2022-11-09T03:09:52.138" v="1786" actId="207"/>
          <ac:spMkLst>
            <pc:docMk/>
            <pc:sldMk cId="1713098020" sldId="2146847713"/>
            <ac:spMk id="34" creationId="{0E3894D0-86E0-B5FE-D0F1-FF6864B49984}"/>
          </ac:spMkLst>
        </pc:spChg>
        <pc:spChg chg="del">
          <ac:chgData name="Bharadwaja Cheruvu" userId="f23f1641-2f36-4ded-a6f6-e3bcd50c24f5" providerId="ADAL" clId="{DA16E75C-E0CC-6048-A152-CA50F25733E2}" dt="2022-11-09T02:11:18.080" v="1110" actId="478"/>
          <ac:spMkLst>
            <pc:docMk/>
            <pc:sldMk cId="1713098020" sldId="2146847713"/>
            <ac:spMk id="35" creationId="{F39BDA2B-D963-6B4C-6ED3-32BD103016B0}"/>
          </ac:spMkLst>
        </pc:spChg>
        <pc:spChg chg="del mod">
          <ac:chgData name="Bharadwaja Cheruvu" userId="f23f1641-2f36-4ded-a6f6-e3bcd50c24f5" providerId="ADAL" clId="{DA16E75C-E0CC-6048-A152-CA50F25733E2}" dt="2022-11-09T02:10:47.784" v="1102" actId="21"/>
          <ac:spMkLst>
            <pc:docMk/>
            <pc:sldMk cId="1713098020" sldId="2146847713"/>
            <ac:spMk id="38" creationId="{F9557505-72C3-0D78-A18A-8E94EF86B3F7}"/>
          </ac:spMkLst>
        </pc:spChg>
        <pc:spChg chg="del mod">
          <ac:chgData name="Bharadwaja Cheruvu" userId="f23f1641-2f36-4ded-a6f6-e3bcd50c24f5" providerId="ADAL" clId="{DA16E75C-E0CC-6048-A152-CA50F25733E2}" dt="2022-11-09T02:10:44.076" v="1098" actId="21"/>
          <ac:spMkLst>
            <pc:docMk/>
            <pc:sldMk cId="1713098020" sldId="2146847713"/>
            <ac:spMk id="39" creationId="{B9B4D0B2-4EF0-6EBA-B3CF-26E4F6D485EE}"/>
          </ac:spMkLst>
        </pc:spChg>
        <pc:spChg chg="del">
          <ac:chgData name="Bharadwaja Cheruvu" userId="f23f1641-2f36-4ded-a6f6-e3bcd50c24f5" providerId="ADAL" clId="{DA16E75C-E0CC-6048-A152-CA50F25733E2}" dt="2022-11-09T02:10:38.915" v="1095" actId="478"/>
          <ac:spMkLst>
            <pc:docMk/>
            <pc:sldMk cId="1713098020" sldId="2146847713"/>
            <ac:spMk id="40" creationId="{C4F2074D-0DB3-AD48-0939-5999F4A4219E}"/>
          </ac:spMkLst>
        </pc:spChg>
        <pc:spChg chg="add mod">
          <ac:chgData name="Bharadwaja Cheruvu" userId="f23f1641-2f36-4ded-a6f6-e3bcd50c24f5" providerId="ADAL" clId="{DA16E75C-E0CC-6048-A152-CA50F25733E2}" dt="2022-11-09T03:09:56.083" v="1787" actId="207"/>
          <ac:spMkLst>
            <pc:docMk/>
            <pc:sldMk cId="1713098020" sldId="2146847713"/>
            <ac:spMk id="42" creationId="{4BC022D3-C007-921D-998B-103E7CF03811}"/>
          </ac:spMkLst>
        </pc:spChg>
        <pc:spChg chg="add mod">
          <ac:chgData name="Bharadwaja Cheruvu" userId="f23f1641-2f36-4ded-a6f6-e3bcd50c24f5" providerId="ADAL" clId="{DA16E75C-E0CC-6048-A152-CA50F25733E2}" dt="2022-11-09T02:17:15.275" v="1401" actId="14100"/>
          <ac:spMkLst>
            <pc:docMk/>
            <pc:sldMk cId="1713098020" sldId="2146847713"/>
            <ac:spMk id="44" creationId="{F659B134-9278-E056-9501-C732BFAD62BB}"/>
          </ac:spMkLst>
        </pc:spChg>
        <pc:spChg chg="add mod">
          <ac:chgData name="Bharadwaja Cheruvu" userId="f23f1641-2f36-4ded-a6f6-e3bcd50c24f5" providerId="ADAL" clId="{DA16E75C-E0CC-6048-A152-CA50F25733E2}" dt="2022-11-09T02:15:42.859" v="1318" actId="20577"/>
          <ac:spMkLst>
            <pc:docMk/>
            <pc:sldMk cId="1713098020" sldId="2146847713"/>
            <ac:spMk id="45" creationId="{2AF0624A-B121-B97E-93C8-E98961B072AB}"/>
          </ac:spMkLst>
        </pc:spChg>
        <pc:spChg chg="add mod">
          <ac:chgData name="Bharadwaja Cheruvu" userId="f23f1641-2f36-4ded-a6f6-e3bcd50c24f5" providerId="ADAL" clId="{DA16E75C-E0CC-6048-A152-CA50F25733E2}" dt="2022-11-09T02:20:12.986" v="1577" actId="1076"/>
          <ac:spMkLst>
            <pc:docMk/>
            <pc:sldMk cId="1713098020" sldId="2146847713"/>
            <ac:spMk id="46" creationId="{A58E8612-8458-A84F-8AE4-CE5E14168B32}"/>
          </ac:spMkLst>
        </pc:spChg>
        <pc:spChg chg="add del mod">
          <ac:chgData name="Bharadwaja Cheruvu" userId="f23f1641-2f36-4ded-a6f6-e3bcd50c24f5" providerId="ADAL" clId="{DA16E75C-E0CC-6048-A152-CA50F25733E2}" dt="2022-11-09T02:16:23.501" v="1350" actId="478"/>
          <ac:spMkLst>
            <pc:docMk/>
            <pc:sldMk cId="1713098020" sldId="2146847713"/>
            <ac:spMk id="47" creationId="{B75ED18B-CB47-F13D-4468-A123D481656B}"/>
          </ac:spMkLst>
        </pc:spChg>
        <pc:spChg chg="del">
          <ac:chgData name="Bharadwaja Cheruvu" userId="f23f1641-2f36-4ded-a6f6-e3bcd50c24f5" providerId="ADAL" clId="{DA16E75C-E0CC-6048-A152-CA50F25733E2}" dt="2022-11-09T02:10:53.425" v="1106" actId="21"/>
          <ac:spMkLst>
            <pc:docMk/>
            <pc:sldMk cId="1713098020" sldId="2146847713"/>
            <ac:spMk id="48" creationId="{5E29CBDA-EFAB-A3F1-18E0-F7F8AAF1E933}"/>
          </ac:spMkLst>
        </pc:spChg>
        <pc:spChg chg="add mod">
          <ac:chgData name="Bharadwaja Cheruvu" userId="f23f1641-2f36-4ded-a6f6-e3bcd50c24f5" providerId="ADAL" clId="{DA16E75C-E0CC-6048-A152-CA50F25733E2}" dt="2022-11-09T02:17:18.874" v="1402" actId="14100"/>
          <ac:spMkLst>
            <pc:docMk/>
            <pc:sldMk cId="1713098020" sldId="2146847713"/>
            <ac:spMk id="50" creationId="{35805A6A-5864-4702-26AF-A883580BB044}"/>
          </ac:spMkLst>
        </pc:spChg>
        <pc:spChg chg="add mod">
          <ac:chgData name="Bharadwaja Cheruvu" userId="f23f1641-2f36-4ded-a6f6-e3bcd50c24f5" providerId="ADAL" clId="{DA16E75C-E0CC-6048-A152-CA50F25733E2}" dt="2022-11-09T02:17:39.458" v="1412" actId="20577"/>
          <ac:spMkLst>
            <pc:docMk/>
            <pc:sldMk cId="1713098020" sldId="2146847713"/>
            <ac:spMk id="51" creationId="{07F00E14-E165-5F48-C98F-7F9947BC9C55}"/>
          </ac:spMkLst>
        </pc:spChg>
        <pc:spChg chg="del">
          <ac:chgData name="Bharadwaja Cheruvu" userId="f23f1641-2f36-4ded-a6f6-e3bcd50c24f5" providerId="ADAL" clId="{DA16E75C-E0CC-6048-A152-CA50F25733E2}" dt="2022-11-09T02:10:37.747" v="1093" actId="478"/>
          <ac:spMkLst>
            <pc:docMk/>
            <pc:sldMk cId="1713098020" sldId="2146847713"/>
            <ac:spMk id="52" creationId="{3D48B425-CE6E-F367-147D-D8F6AFCD17BB}"/>
          </ac:spMkLst>
        </pc:spChg>
        <pc:spChg chg="add mod">
          <ac:chgData name="Bharadwaja Cheruvu" userId="f23f1641-2f36-4ded-a6f6-e3bcd50c24f5" providerId="ADAL" clId="{DA16E75C-E0CC-6048-A152-CA50F25733E2}" dt="2022-11-09T02:17:57.422" v="1428" actId="20577"/>
          <ac:spMkLst>
            <pc:docMk/>
            <pc:sldMk cId="1713098020" sldId="2146847713"/>
            <ac:spMk id="54" creationId="{832D26EB-9A87-134A-CCB2-315F11257790}"/>
          </ac:spMkLst>
        </pc:spChg>
        <pc:spChg chg="add mod">
          <ac:chgData name="Bharadwaja Cheruvu" userId="f23f1641-2f36-4ded-a6f6-e3bcd50c24f5" providerId="ADAL" clId="{DA16E75C-E0CC-6048-A152-CA50F25733E2}" dt="2022-11-09T02:18:00.907" v="1432" actId="20577"/>
          <ac:spMkLst>
            <pc:docMk/>
            <pc:sldMk cId="1713098020" sldId="2146847713"/>
            <ac:spMk id="55" creationId="{BB9C33DA-F639-2957-62EC-C4C4AB7418C8}"/>
          </ac:spMkLst>
        </pc:spChg>
        <pc:spChg chg="del mod">
          <ac:chgData name="Bharadwaja Cheruvu" userId="f23f1641-2f36-4ded-a6f6-e3bcd50c24f5" providerId="ADAL" clId="{DA16E75C-E0CC-6048-A152-CA50F25733E2}" dt="2022-11-09T02:10:51.547" v="1105" actId="21"/>
          <ac:spMkLst>
            <pc:docMk/>
            <pc:sldMk cId="1713098020" sldId="2146847713"/>
            <ac:spMk id="56" creationId="{B1F1F1E3-B808-A211-DCEF-1C5D2C6A6698}"/>
          </ac:spMkLst>
        </pc:spChg>
        <pc:spChg chg="del">
          <ac:chgData name="Bharadwaja Cheruvu" userId="f23f1641-2f36-4ded-a6f6-e3bcd50c24f5" providerId="ADAL" clId="{DA16E75C-E0CC-6048-A152-CA50F25733E2}" dt="2022-11-09T02:11:18.080" v="1110" actId="478"/>
          <ac:spMkLst>
            <pc:docMk/>
            <pc:sldMk cId="1713098020" sldId="2146847713"/>
            <ac:spMk id="57" creationId="{C87CD439-8B1F-4591-C8A5-A206A8D5E4A5}"/>
          </ac:spMkLst>
        </pc:spChg>
        <pc:spChg chg="add mod">
          <ac:chgData name="Bharadwaja Cheruvu" userId="f23f1641-2f36-4ded-a6f6-e3bcd50c24f5" providerId="ADAL" clId="{DA16E75C-E0CC-6048-A152-CA50F25733E2}" dt="2022-11-09T02:18:07.062" v="1439" actId="6549"/>
          <ac:spMkLst>
            <pc:docMk/>
            <pc:sldMk cId="1713098020" sldId="2146847713"/>
            <ac:spMk id="59" creationId="{9513925B-BB7D-B452-AF59-C5BCD6B2D664}"/>
          </ac:spMkLst>
        </pc:spChg>
        <pc:spChg chg="add mod">
          <ac:chgData name="Bharadwaja Cheruvu" userId="f23f1641-2f36-4ded-a6f6-e3bcd50c24f5" providerId="ADAL" clId="{DA16E75C-E0CC-6048-A152-CA50F25733E2}" dt="2022-11-09T02:18:17.739" v="1445" actId="20577"/>
          <ac:spMkLst>
            <pc:docMk/>
            <pc:sldMk cId="1713098020" sldId="2146847713"/>
            <ac:spMk id="60" creationId="{B11338BA-2CD7-A294-3DA8-B0C52D0C0E1D}"/>
          </ac:spMkLst>
        </pc:spChg>
        <pc:spChg chg="add mod">
          <ac:chgData name="Bharadwaja Cheruvu" userId="f23f1641-2f36-4ded-a6f6-e3bcd50c24f5" providerId="ADAL" clId="{DA16E75C-E0CC-6048-A152-CA50F25733E2}" dt="2022-11-09T02:18:21.685" v="1456" actId="20577"/>
          <ac:spMkLst>
            <pc:docMk/>
            <pc:sldMk cId="1713098020" sldId="2146847713"/>
            <ac:spMk id="62" creationId="{F9C5F573-9F8A-C0D9-57A9-A4E80A4E3DC1}"/>
          </ac:spMkLst>
        </pc:spChg>
        <pc:spChg chg="add mod">
          <ac:chgData name="Bharadwaja Cheruvu" userId="f23f1641-2f36-4ded-a6f6-e3bcd50c24f5" providerId="ADAL" clId="{DA16E75C-E0CC-6048-A152-CA50F25733E2}" dt="2022-11-09T02:18:25.027" v="1464" actId="20577"/>
          <ac:spMkLst>
            <pc:docMk/>
            <pc:sldMk cId="1713098020" sldId="2146847713"/>
            <ac:spMk id="63" creationId="{A6B621B5-29BC-F3E5-CB39-B485CD2775A5}"/>
          </ac:spMkLst>
        </pc:spChg>
        <pc:spChg chg="add mod">
          <ac:chgData name="Bharadwaja Cheruvu" userId="f23f1641-2f36-4ded-a6f6-e3bcd50c24f5" providerId="ADAL" clId="{DA16E75C-E0CC-6048-A152-CA50F25733E2}" dt="2022-11-09T03:09:09.285" v="1776" actId="313"/>
          <ac:spMkLst>
            <pc:docMk/>
            <pc:sldMk cId="1713098020" sldId="2146847713"/>
            <ac:spMk id="64" creationId="{EF30B01D-2653-E1E7-3EC5-9D0B4499325C}"/>
          </ac:spMkLst>
        </pc:spChg>
        <pc:spChg chg="add mod">
          <ac:chgData name="Bharadwaja Cheruvu" userId="f23f1641-2f36-4ded-a6f6-e3bcd50c24f5" providerId="ADAL" clId="{DA16E75C-E0CC-6048-A152-CA50F25733E2}" dt="2022-11-09T02:19:27.565" v="1531" actId="20577"/>
          <ac:spMkLst>
            <pc:docMk/>
            <pc:sldMk cId="1713098020" sldId="2146847713"/>
            <ac:spMk id="65" creationId="{04FCA9A7-C25A-ED5E-3450-EE5A85D2CE70}"/>
          </ac:spMkLst>
        </pc:spChg>
        <pc:spChg chg="add mod">
          <ac:chgData name="Bharadwaja Cheruvu" userId="f23f1641-2f36-4ded-a6f6-e3bcd50c24f5" providerId="ADAL" clId="{DA16E75C-E0CC-6048-A152-CA50F25733E2}" dt="2022-11-09T02:19:30.539" v="1537" actId="20577"/>
          <ac:spMkLst>
            <pc:docMk/>
            <pc:sldMk cId="1713098020" sldId="2146847713"/>
            <ac:spMk id="66" creationId="{9A5C7317-1464-79BC-EEAB-B6FF0271F5D7}"/>
          </ac:spMkLst>
        </pc:spChg>
        <pc:spChg chg="add mod">
          <ac:chgData name="Bharadwaja Cheruvu" userId="f23f1641-2f36-4ded-a6f6-e3bcd50c24f5" providerId="ADAL" clId="{DA16E75C-E0CC-6048-A152-CA50F25733E2}" dt="2022-11-09T02:19:32.819" v="1541" actId="20577"/>
          <ac:spMkLst>
            <pc:docMk/>
            <pc:sldMk cId="1713098020" sldId="2146847713"/>
            <ac:spMk id="67" creationId="{377D862E-F9E7-EAC1-764D-200EFB7ED95E}"/>
          </ac:spMkLst>
        </pc:spChg>
        <pc:spChg chg="add mod">
          <ac:chgData name="Bharadwaja Cheruvu" userId="f23f1641-2f36-4ded-a6f6-e3bcd50c24f5" providerId="ADAL" clId="{DA16E75C-E0CC-6048-A152-CA50F25733E2}" dt="2022-11-09T02:19:36.124" v="1546" actId="20577"/>
          <ac:spMkLst>
            <pc:docMk/>
            <pc:sldMk cId="1713098020" sldId="2146847713"/>
            <ac:spMk id="68" creationId="{9D563BE0-4680-D742-92B1-641A39DBE463}"/>
          </ac:spMkLst>
        </pc:spChg>
        <pc:spChg chg="add mod">
          <ac:chgData name="Bharadwaja Cheruvu" userId="f23f1641-2f36-4ded-a6f6-e3bcd50c24f5" providerId="ADAL" clId="{DA16E75C-E0CC-6048-A152-CA50F25733E2}" dt="2022-11-09T02:19:40.195" v="1556" actId="20577"/>
          <ac:spMkLst>
            <pc:docMk/>
            <pc:sldMk cId="1713098020" sldId="2146847713"/>
            <ac:spMk id="69" creationId="{5CA9867D-0D08-BE01-577F-73C0687BADE6}"/>
          </ac:spMkLst>
        </pc:spChg>
        <pc:spChg chg="add mod">
          <ac:chgData name="Bharadwaja Cheruvu" userId="f23f1641-2f36-4ded-a6f6-e3bcd50c24f5" providerId="ADAL" clId="{DA16E75C-E0CC-6048-A152-CA50F25733E2}" dt="2022-11-09T02:19:43.539" v="1561" actId="20577"/>
          <ac:spMkLst>
            <pc:docMk/>
            <pc:sldMk cId="1713098020" sldId="2146847713"/>
            <ac:spMk id="70" creationId="{BAAA9C4B-A7F9-6DBE-224F-6328AA365E00}"/>
          </ac:spMkLst>
        </pc:spChg>
        <pc:spChg chg="add mod">
          <ac:chgData name="Bharadwaja Cheruvu" userId="f23f1641-2f36-4ded-a6f6-e3bcd50c24f5" providerId="ADAL" clId="{DA16E75C-E0CC-6048-A152-CA50F25733E2}" dt="2022-11-09T02:19:46.618" v="1564" actId="20577"/>
          <ac:spMkLst>
            <pc:docMk/>
            <pc:sldMk cId="1713098020" sldId="2146847713"/>
            <ac:spMk id="71" creationId="{07929C3C-6333-2FF4-5D86-51904F779943}"/>
          </ac:spMkLst>
        </pc:spChg>
        <pc:spChg chg="add mod">
          <ac:chgData name="Bharadwaja Cheruvu" userId="f23f1641-2f36-4ded-a6f6-e3bcd50c24f5" providerId="ADAL" clId="{DA16E75C-E0CC-6048-A152-CA50F25733E2}" dt="2022-11-09T02:19:49.975" v="1571" actId="20577"/>
          <ac:spMkLst>
            <pc:docMk/>
            <pc:sldMk cId="1713098020" sldId="2146847713"/>
            <ac:spMk id="72" creationId="{997180AE-B95B-2481-6F08-3573D83C171C}"/>
          </ac:spMkLst>
        </pc:spChg>
        <pc:spChg chg="add mod">
          <ac:chgData name="Bharadwaja Cheruvu" userId="f23f1641-2f36-4ded-a6f6-e3bcd50c24f5" providerId="ADAL" clId="{DA16E75C-E0CC-6048-A152-CA50F25733E2}" dt="2022-11-09T02:19:52.774" v="1575" actId="20577"/>
          <ac:spMkLst>
            <pc:docMk/>
            <pc:sldMk cId="1713098020" sldId="2146847713"/>
            <ac:spMk id="73" creationId="{8D2A1D9D-91E8-E3AC-D316-3D63F65118EB}"/>
          </ac:spMkLst>
        </pc:spChg>
        <pc:grpChg chg="del">
          <ac:chgData name="Bharadwaja Cheruvu" userId="f23f1641-2f36-4ded-a6f6-e3bcd50c24f5" providerId="ADAL" clId="{DA16E75C-E0CC-6048-A152-CA50F25733E2}" dt="2022-11-09T02:10:36.205" v="1091" actId="478"/>
          <ac:grpSpMkLst>
            <pc:docMk/>
            <pc:sldMk cId="1713098020" sldId="2146847713"/>
            <ac:grpSpMk id="20" creationId="{593D2C40-41E0-EAAF-6084-DAF1CD2F718D}"/>
          </ac:grpSpMkLst>
        </pc:grpChg>
        <pc:picChg chg="del">
          <ac:chgData name="Bharadwaja Cheruvu" userId="f23f1641-2f36-4ded-a6f6-e3bcd50c24f5" providerId="ADAL" clId="{DA16E75C-E0CC-6048-A152-CA50F25733E2}" dt="2022-11-09T02:11:18.080" v="1110" actId="478"/>
          <ac:picMkLst>
            <pc:docMk/>
            <pc:sldMk cId="1713098020" sldId="2146847713"/>
            <ac:picMk id="6" creationId="{AC8173D9-25C4-50B9-E0E2-68C00E6A00EE}"/>
          </ac:picMkLst>
        </pc:picChg>
        <pc:picChg chg="del">
          <ac:chgData name="Bharadwaja Cheruvu" userId="f23f1641-2f36-4ded-a6f6-e3bcd50c24f5" providerId="ADAL" clId="{DA16E75C-E0CC-6048-A152-CA50F25733E2}" dt="2022-11-09T02:11:18.080" v="1110" actId="478"/>
          <ac:picMkLst>
            <pc:docMk/>
            <pc:sldMk cId="1713098020" sldId="2146847713"/>
            <ac:picMk id="8" creationId="{2BCD6BDC-8C1A-7828-ADFC-8DEC857746A3}"/>
          </ac:picMkLst>
        </pc:picChg>
        <pc:picChg chg="del">
          <ac:chgData name="Bharadwaja Cheruvu" userId="f23f1641-2f36-4ded-a6f6-e3bcd50c24f5" providerId="ADAL" clId="{DA16E75C-E0CC-6048-A152-CA50F25733E2}" dt="2022-11-09T02:10:38.186" v="1094" actId="478"/>
          <ac:picMkLst>
            <pc:docMk/>
            <pc:sldMk cId="1713098020" sldId="2146847713"/>
            <ac:picMk id="31" creationId="{18D9F5A0-3FFB-DFF2-A3D6-B16CE16AB0F6}"/>
          </ac:picMkLst>
        </pc:picChg>
        <pc:picChg chg="del">
          <ac:chgData name="Bharadwaja Cheruvu" userId="f23f1641-2f36-4ded-a6f6-e3bcd50c24f5" providerId="ADAL" clId="{DA16E75C-E0CC-6048-A152-CA50F25733E2}" dt="2022-11-09T02:10:45.071" v="1099" actId="478"/>
          <ac:picMkLst>
            <pc:docMk/>
            <pc:sldMk cId="1713098020" sldId="2146847713"/>
            <ac:picMk id="36" creationId="{62762EA1-9474-FBB1-5035-7A081ED6F051}"/>
          </ac:picMkLst>
        </pc:picChg>
        <pc:picChg chg="del">
          <ac:chgData name="Bharadwaja Cheruvu" userId="f23f1641-2f36-4ded-a6f6-e3bcd50c24f5" providerId="ADAL" clId="{DA16E75C-E0CC-6048-A152-CA50F25733E2}" dt="2022-11-09T02:10:45.490" v="1100" actId="478"/>
          <ac:picMkLst>
            <pc:docMk/>
            <pc:sldMk cId="1713098020" sldId="2146847713"/>
            <ac:picMk id="37" creationId="{90C2F3CA-1098-5D72-66DA-39158EBB291A}"/>
          </ac:picMkLst>
        </pc:picChg>
        <pc:picChg chg="del">
          <ac:chgData name="Bharadwaja Cheruvu" userId="f23f1641-2f36-4ded-a6f6-e3bcd50c24f5" providerId="ADAL" clId="{DA16E75C-E0CC-6048-A152-CA50F25733E2}" dt="2022-11-09T02:10:39.498" v="1096" actId="478"/>
          <ac:picMkLst>
            <pc:docMk/>
            <pc:sldMk cId="1713098020" sldId="2146847713"/>
            <ac:picMk id="41" creationId="{CECEFB41-C5B9-E5F1-5A7E-0E6B8F8B067E}"/>
          </ac:picMkLst>
        </pc:picChg>
        <pc:picChg chg="del">
          <ac:chgData name="Bharadwaja Cheruvu" userId="f23f1641-2f36-4ded-a6f6-e3bcd50c24f5" providerId="ADAL" clId="{DA16E75C-E0CC-6048-A152-CA50F25733E2}" dt="2022-11-09T02:11:18.080" v="1110" actId="478"/>
          <ac:picMkLst>
            <pc:docMk/>
            <pc:sldMk cId="1713098020" sldId="2146847713"/>
            <ac:picMk id="61" creationId="{83E1BDA8-A423-CB2E-303B-9ED629F0F323}"/>
          </ac:picMkLst>
        </pc:picChg>
        <pc:cxnChg chg="del">
          <ac:chgData name="Bharadwaja Cheruvu" userId="f23f1641-2f36-4ded-a6f6-e3bcd50c24f5" providerId="ADAL" clId="{DA16E75C-E0CC-6048-A152-CA50F25733E2}" dt="2022-11-09T02:11:18.080" v="1110" actId="478"/>
          <ac:cxnSpMkLst>
            <pc:docMk/>
            <pc:sldMk cId="1713098020" sldId="2146847713"/>
            <ac:cxnSpMk id="32" creationId="{758DE2D9-7874-1830-86A3-144147DB58BF}"/>
          </ac:cxnSpMkLst>
        </pc:cxnChg>
        <pc:cxnChg chg="del mod">
          <ac:chgData name="Bharadwaja Cheruvu" userId="f23f1641-2f36-4ded-a6f6-e3bcd50c24f5" providerId="ADAL" clId="{DA16E75C-E0CC-6048-A152-CA50F25733E2}" dt="2022-11-09T02:10:13.507" v="1083" actId="478"/>
          <ac:cxnSpMkLst>
            <pc:docMk/>
            <pc:sldMk cId="1713098020" sldId="2146847713"/>
            <ac:cxnSpMk id="43" creationId="{EC26D371-D15D-D38A-6530-1BF0F984D46D}"/>
          </ac:cxnSpMkLst>
        </pc:cxnChg>
        <pc:cxnChg chg="del">
          <ac:chgData name="Bharadwaja Cheruvu" userId="f23f1641-2f36-4ded-a6f6-e3bcd50c24f5" providerId="ADAL" clId="{DA16E75C-E0CC-6048-A152-CA50F25733E2}" dt="2022-11-09T02:10:48.516" v="1103" actId="478"/>
          <ac:cxnSpMkLst>
            <pc:docMk/>
            <pc:sldMk cId="1713098020" sldId="2146847713"/>
            <ac:cxnSpMk id="49" creationId="{60897C5A-8570-7033-6EE3-98B648C2E050}"/>
          </ac:cxnSpMkLst>
        </pc:cxnChg>
        <pc:cxnChg chg="del">
          <ac:chgData name="Bharadwaja Cheruvu" userId="f23f1641-2f36-4ded-a6f6-e3bcd50c24f5" providerId="ADAL" clId="{DA16E75C-E0CC-6048-A152-CA50F25733E2}" dt="2022-11-09T02:10:37.060" v="1092" actId="478"/>
          <ac:cxnSpMkLst>
            <pc:docMk/>
            <pc:sldMk cId="1713098020" sldId="2146847713"/>
            <ac:cxnSpMk id="53" creationId="{A98E1838-6E12-BE64-834B-F8C046D235D1}"/>
          </ac:cxnSpMkLst>
        </pc:cxnChg>
        <pc:cxnChg chg="del">
          <ac:chgData name="Bharadwaja Cheruvu" userId="f23f1641-2f36-4ded-a6f6-e3bcd50c24f5" providerId="ADAL" clId="{DA16E75C-E0CC-6048-A152-CA50F25733E2}" dt="2022-11-09T02:11:18.080" v="1110" actId="478"/>
          <ac:cxnSpMkLst>
            <pc:docMk/>
            <pc:sldMk cId="1713098020" sldId="2146847713"/>
            <ac:cxnSpMk id="58" creationId="{85BCB65B-6FDE-76F7-AD8F-4C9FE89C91C5}"/>
          </ac:cxnSpMkLst>
        </pc:cxnChg>
      </pc:sldChg>
      <pc:sldChg chg="addSp delSp modSp add mod setBg modAnim">
        <pc:chgData name="Bharadwaja Cheruvu" userId="f23f1641-2f36-4ded-a6f6-e3bcd50c24f5" providerId="ADAL" clId="{DA16E75C-E0CC-6048-A152-CA50F25733E2}" dt="2022-11-09T02:43:57.032" v="1704" actId="6549"/>
        <pc:sldMkLst>
          <pc:docMk/>
          <pc:sldMk cId="2685737723" sldId="2146847714"/>
        </pc:sldMkLst>
        <pc:spChg chg="mod">
          <ac:chgData name="Bharadwaja Cheruvu" userId="f23f1641-2f36-4ded-a6f6-e3bcd50c24f5" providerId="ADAL" clId="{DA16E75C-E0CC-6048-A152-CA50F25733E2}" dt="2022-11-09T02:43:57.032" v="1704" actId="6549"/>
          <ac:spMkLst>
            <pc:docMk/>
            <pc:sldMk cId="2685737723" sldId="2146847714"/>
            <ac:spMk id="3" creationId="{6F97EA6F-A3AF-54A9-CC91-EF26D2DDAE0D}"/>
          </ac:spMkLst>
        </pc:spChg>
        <pc:spChg chg="add">
          <ac:chgData name="Bharadwaja Cheruvu" userId="f23f1641-2f36-4ded-a6f6-e3bcd50c24f5" providerId="ADAL" clId="{DA16E75C-E0CC-6048-A152-CA50F25733E2}" dt="2022-11-09T02:31:30.978" v="1647" actId="26606"/>
          <ac:spMkLst>
            <pc:docMk/>
            <pc:sldMk cId="2685737723" sldId="2146847714"/>
            <ac:spMk id="6" creationId="{5DCB5928-DC7D-4612-9922-441966E15627}"/>
          </ac:spMkLst>
        </pc:spChg>
        <pc:spChg chg="add del mod">
          <ac:chgData name="Bharadwaja Cheruvu" userId="f23f1641-2f36-4ded-a6f6-e3bcd50c24f5" providerId="ADAL" clId="{DA16E75C-E0CC-6048-A152-CA50F25733E2}" dt="2022-11-09T02:33:39.425" v="1668" actId="21"/>
          <ac:spMkLst>
            <pc:docMk/>
            <pc:sldMk cId="2685737723" sldId="2146847714"/>
            <ac:spMk id="7" creationId="{0C00E4BD-9CF1-27FE-9744-A383E943519C}"/>
          </ac:spMkLst>
        </pc:spChg>
        <pc:spChg chg="add del">
          <ac:chgData name="Bharadwaja Cheruvu" userId="f23f1641-2f36-4ded-a6f6-e3bcd50c24f5" providerId="ADAL" clId="{DA16E75C-E0CC-6048-A152-CA50F25733E2}" dt="2022-11-09T02:31:21.463" v="1646" actId="26606"/>
          <ac:spMkLst>
            <pc:docMk/>
            <pc:sldMk cId="2685737723" sldId="2146847714"/>
            <ac:spMk id="9" creationId="{D12DDE76-C203-4047-9998-63900085B5E8}"/>
          </ac:spMkLst>
        </pc:spChg>
        <pc:spChg chg="add mod">
          <ac:chgData name="Bharadwaja Cheruvu" userId="f23f1641-2f36-4ded-a6f6-e3bcd50c24f5" providerId="ADAL" clId="{DA16E75C-E0CC-6048-A152-CA50F25733E2}" dt="2022-11-09T02:34:01.124" v="1672" actId="1076"/>
          <ac:spMkLst>
            <pc:docMk/>
            <pc:sldMk cId="2685737723" sldId="2146847714"/>
            <ac:spMk id="10" creationId="{97A7452E-9131-1B88-ED70-4E2E99458DB1}"/>
          </ac:spMkLst>
        </pc:spChg>
        <pc:spChg chg="add">
          <ac:chgData name="Bharadwaja Cheruvu" userId="f23f1641-2f36-4ded-a6f6-e3bcd50c24f5" providerId="ADAL" clId="{DA16E75C-E0CC-6048-A152-CA50F25733E2}" dt="2022-11-09T02:31:30.978" v="1647" actId="26606"/>
          <ac:spMkLst>
            <pc:docMk/>
            <pc:sldMk cId="2685737723" sldId="2146847714"/>
            <ac:spMk id="11" creationId="{682C1161-1736-45EC-99B7-33F3CAE9D517}"/>
          </ac:spMkLst>
        </pc:spChg>
        <pc:spChg chg="add">
          <ac:chgData name="Bharadwaja Cheruvu" userId="f23f1641-2f36-4ded-a6f6-e3bcd50c24f5" providerId="ADAL" clId="{DA16E75C-E0CC-6048-A152-CA50F25733E2}" dt="2022-11-09T02:31:30.978" v="1647" actId="26606"/>
          <ac:spMkLst>
            <pc:docMk/>
            <pc:sldMk cId="2685737723" sldId="2146847714"/>
            <ac:spMk id="13" creationId="{84D4DDB8-B68F-45B0-9F62-C4279996F672}"/>
          </ac:spMkLst>
        </pc:spChg>
        <pc:spChg chg="add">
          <ac:chgData name="Bharadwaja Cheruvu" userId="f23f1641-2f36-4ded-a6f6-e3bcd50c24f5" providerId="ADAL" clId="{DA16E75C-E0CC-6048-A152-CA50F25733E2}" dt="2022-11-09T02:31:30.978" v="1647" actId="26606"/>
          <ac:spMkLst>
            <pc:docMk/>
            <pc:sldMk cId="2685737723" sldId="2146847714"/>
            <ac:spMk id="15" creationId="{AF2F604E-43BE-4DC3-B983-E071523364F8}"/>
          </ac:spMkLst>
        </pc:spChg>
        <pc:spChg chg="add">
          <ac:chgData name="Bharadwaja Cheruvu" userId="f23f1641-2f36-4ded-a6f6-e3bcd50c24f5" providerId="ADAL" clId="{DA16E75C-E0CC-6048-A152-CA50F25733E2}" dt="2022-11-09T02:31:30.978" v="1647" actId="26606"/>
          <ac:spMkLst>
            <pc:docMk/>
            <pc:sldMk cId="2685737723" sldId="2146847714"/>
            <ac:spMk id="17" creationId="{08C9B587-E65E-4B52-B37C-ABEBB6E87928}"/>
          </ac:spMkLst>
        </pc:spChg>
        <pc:picChg chg="add mod">
          <ac:chgData name="Bharadwaja Cheruvu" userId="f23f1641-2f36-4ded-a6f6-e3bcd50c24f5" providerId="ADAL" clId="{DA16E75C-E0CC-6048-A152-CA50F25733E2}" dt="2022-11-09T02:32:00.848" v="1652" actId="1076"/>
          <ac:picMkLst>
            <pc:docMk/>
            <pc:sldMk cId="2685737723" sldId="2146847714"/>
            <ac:picMk id="4" creationId="{C2941DDE-59FE-152A-2CBB-C9DD9FEFA2A1}"/>
          </ac:picMkLst>
        </pc:picChg>
        <pc:picChg chg="add del mod">
          <ac:chgData name="Bharadwaja Cheruvu" userId="f23f1641-2f36-4ded-a6f6-e3bcd50c24f5" providerId="ADAL" clId="{DA16E75C-E0CC-6048-A152-CA50F25733E2}" dt="2022-11-09T02:33:36.441" v="1667" actId="478"/>
          <ac:picMkLst>
            <pc:docMk/>
            <pc:sldMk cId="2685737723" sldId="2146847714"/>
            <ac:picMk id="5" creationId="{B283640E-32B5-B352-5095-928073C341CE}"/>
          </ac:picMkLst>
        </pc:picChg>
        <pc:picChg chg="add mod">
          <ac:chgData name="Bharadwaja Cheruvu" userId="f23f1641-2f36-4ded-a6f6-e3bcd50c24f5" providerId="ADAL" clId="{DA16E75C-E0CC-6048-A152-CA50F25733E2}" dt="2022-11-09T02:33:57.689" v="1671" actId="1076"/>
          <ac:picMkLst>
            <pc:docMk/>
            <pc:sldMk cId="2685737723" sldId="2146847714"/>
            <ac:picMk id="8" creationId="{DC795132-EE9D-CF15-E66D-96F34E8260B1}"/>
          </ac:picMkLst>
        </pc:picChg>
        <pc:picChg chg="del">
          <ac:chgData name="Bharadwaja Cheruvu" userId="f23f1641-2f36-4ded-a6f6-e3bcd50c24f5" providerId="ADAL" clId="{DA16E75C-E0CC-6048-A152-CA50F25733E2}" dt="2022-11-09T02:27:21.105" v="1618" actId="478"/>
          <ac:picMkLst>
            <pc:docMk/>
            <pc:sldMk cId="2685737723" sldId="2146847714"/>
            <ac:picMk id="86" creationId="{8C1045E0-1356-9D0C-AFF9-3677A089A86A}"/>
          </ac:picMkLst>
        </pc:picChg>
      </pc:sldChg>
      <pc:sldChg chg="addSp delSp modSp add mod">
        <pc:chgData name="Bharadwaja Cheruvu" userId="f23f1641-2f36-4ded-a6f6-e3bcd50c24f5" providerId="ADAL" clId="{DA16E75C-E0CC-6048-A152-CA50F25733E2}" dt="2022-11-09T02:44:03.015" v="1717" actId="20577"/>
        <pc:sldMkLst>
          <pc:docMk/>
          <pc:sldMk cId="1033859226" sldId="2146847715"/>
        </pc:sldMkLst>
        <pc:spChg chg="mod">
          <ac:chgData name="Bharadwaja Cheruvu" userId="f23f1641-2f36-4ded-a6f6-e3bcd50c24f5" providerId="ADAL" clId="{DA16E75C-E0CC-6048-A152-CA50F25733E2}" dt="2022-11-09T02:44:03.015" v="1717" actId="20577"/>
          <ac:spMkLst>
            <pc:docMk/>
            <pc:sldMk cId="1033859226" sldId="2146847715"/>
            <ac:spMk id="3" creationId="{6F97EA6F-A3AF-54A9-CC91-EF26D2DDAE0D}"/>
          </ac:spMkLst>
        </pc:spChg>
        <pc:picChg chg="del">
          <ac:chgData name="Bharadwaja Cheruvu" userId="f23f1641-2f36-4ded-a6f6-e3bcd50c24f5" providerId="ADAL" clId="{DA16E75C-E0CC-6048-A152-CA50F25733E2}" dt="2022-11-09T02:34:43.399" v="1673" actId="478"/>
          <ac:picMkLst>
            <pc:docMk/>
            <pc:sldMk cId="1033859226" sldId="2146847715"/>
            <ac:picMk id="4" creationId="{C2941DDE-59FE-152A-2CBB-C9DD9FEFA2A1}"/>
          </ac:picMkLst>
        </pc:picChg>
        <pc:picChg chg="add mod">
          <ac:chgData name="Bharadwaja Cheruvu" userId="f23f1641-2f36-4ded-a6f6-e3bcd50c24f5" providerId="ADAL" clId="{DA16E75C-E0CC-6048-A152-CA50F25733E2}" dt="2022-11-09T02:36:00.771" v="1681" actId="1076"/>
          <ac:picMkLst>
            <pc:docMk/>
            <pc:sldMk cId="1033859226" sldId="2146847715"/>
            <ac:picMk id="8" creationId="{756AACC3-6B20-E789-C980-9A2D77DFE9F2}"/>
          </ac:picMkLst>
        </pc:picChg>
      </pc:sldChg>
      <pc:sldChg chg="addSp delSp modSp add mod modAnim">
        <pc:chgData name="Bharadwaja Cheruvu" userId="f23f1641-2f36-4ded-a6f6-e3bcd50c24f5" providerId="ADAL" clId="{DA16E75C-E0CC-6048-A152-CA50F25733E2}" dt="2022-11-09T02:41:17.390" v="1695" actId="1076"/>
        <pc:sldMkLst>
          <pc:docMk/>
          <pc:sldMk cId="776556754" sldId="2146847716"/>
        </pc:sldMkLst>
        <pc:spChg chg="mod">
          <ac:chgData name="Bharadwaja Cheruvu" userId="f23f1641-2f36-4ded-a6f6-e3bcd50c24f5" providerId="ADAL" clId="{DA16E75C-E0CC-6048-A152-CA50F25733E2}" dt="2022-11-09T02:37:00.203" v="1684" actId="255"/>
          <ac:spMkLst>
            <pc:docMk/>
            <pc:sldMk cId="776556754" sldId="2146847716"/>
            <ac:spMk id="3" creationId="{6F97EA6F-A3AF-54A9-CC91-EF26D2DDAE0D}"/>
          </ac:spMkLst>
        </pc:spChg>
        <pc:spChg chg="del mod">
          <ac:chgData name="Bharadwaja Cheruvu" userId="f23f1641-2f36-4ded-a6f6-e3bcd50c24f5" providerId="ADAL" clId="{DA16E75C-E0CC-6048-A152-CA50F25733E2}" dt="2022-11-09T02:41:06.205" v="1693" actId="21"/>
          <ac:spMkLst>
            <pc:docMk/>
            <pc:sldMk cId="776556754" sldId="2146847716"/>
            <ac:spMk id="7" creationId="{0C00E4BD-9CF1-27FE-9744-A383E943519C}"/>
          </ac:spMkLst>
        </pc:spChg>
        <pc:spChg chg="add mod">
          <ac:chgData name="Bharadwaja Cheruvu" userId="f23f1641-2f36-4ded-a6f6-e3bcd50c24f5" providerId="ADAL" clId="{DA16E75C-E0CC-6048-A152-CA50F25733E2}" dt="2022-11-09T02:41:17.390" v="1695" actId="1076"/>
          <ac:spMkLst>
            <pc:docMk/>
            <pc:sldMk cId="776556754" sldId="2146847716"/>
            <ac:spMk id="10" creationId="{71FE4479-F2B2-D2A1-70B8-47BD621C4352}"/>
          </ac:spMkLst>
        </pc:spChg>
        <pc:picChg chg="add mod">
          <ac:chgData name="Bharadwaja Cheruvu" userId="f23f1641-2f36-4ded-a6f6-e3bcd50c24f5" providerId="ADAL" clId="{DA16E75C-E0CC-6048-A152-CA50F25733E2}" dt="2022-11-09T02:40:59.232" v="1690" actId="1076"/>
          <ac:picMkLst>
            <pc:docMk/>
            <pc:sldMk cId="776556754" sldId="2146847716"/>
            <ac:picMk id="4" creationId="{3AD93E84-C10A-9277-69BB-8182037EF151}"/>
          </ac:picMkLst>
        </pc:picChg>
        <pc:picChg chg="del">
          <ac:chgData name="Bharadwaja Cheruvu" userId="f23f1641-2f36-4ded-a6f6-e3bcd50c24f5" providerId="ADAL" clId="{DA16E75C-E0CC-6048-A152-CA50F25733E2}" dt="2022-11-09T02:41:02.766" v="1691" actId="478"/>
          <ac:picMkLst>
            <pc:docMk/>
            <pc:sldMk cId="776556754" sldId="2146847716"/>
            <ac:picMk id="5" creationId="{B283640E-32B5-B352-5095-928073C341CE}"/>
          </ac:picMkLst>
        </pc:picChg>
        <pc:picChg chg="del">
          <ac:chgData name="Bharadwaja Cheruvu" userId="f23f1641-2f36-4ded-a6f6-e3bcd50c24f5" providerId="ADAL" clId="{DA16E75C-E0CC-6048-A152-CA50F25733E2}" dt="2022-11-09T02:40:43.891" v="1685" actId="478"/>
          <ac:picMkLst>
            <pc:docMk/>
            <pc:sldMk cId="776556754" sldId="2146847716"/>
            <ac:picMk id="8" creationId="{756AACC3-6B20-E789-C980-9A2D77DFE9F2}"/>
          </ac:picMkLst>
        </pc:picChg>
        <pc:picChg chg="add mod">
          <ac:chgData name="Bharadwaja Cheruvu" userId="f23f1641-2f36-4ded-a6f6-e3bcd50c24f5" providerId="ADAL" clId="{DA16E75C-E0CC-6048-A152-CA50F25733E2}" dt="2022-11-09T02:41:17.390" v="1695" actId="1076"/>
          <ac:picMkLst>
            <pc:docMk/>
            <pc:sldMk cId="776556754" sldId="2146847716"/>
            <ac:picMk id="9" creationId="{E4BC6577-6A60-6D47-706A-AF436DC18B78}"/>
          </ac:picMkLst>
        </pc:picChg>
      </pc:sldChg>
      <pc:sldChg chg="addSp delSp modSp add mod delAnim modAnim">
        <pc:chgData name="Bharadwaja Cheruvu" userId="f23f1641-2f36-4ded-a6f6-e3bcd50c24f5" providerId="ADAL" clId="{DA16E75C-E0CC-6048-A152-CA50F25733E2}" dt="2022-11-09T02:48:08.971" v="1775" actId="1076"/>
        <pc:sldMkLst>
          <pc:docMk/>
          <pc:sldMk cId="1122044984" sldId="2146847717"/>
        </pc:sldMkLst>
        <pc:spChg chg="mod">
          <ac:chgData name="Bharadwaja Cheruvu" userId="f23f1641-2f36-4ded-a6f6-e3bcd50c24f5" providerId="ADAL" clId="{DA16E75C-E0CC-6048-A152-CA50F25733E2}" dt="2022-11-09T02:47:04.812" v="1764" actId="20577"/>
          <ac:spMkLst>
            <pc:docMk/>
            <pc:sldMk cId="1122044984" sldId="2146847717"/>
            <ac:spMk id="3" creationId="{6F97EA6F-A3AF-54A9-CC91-EF26D2DDAE0D}"/>
          </ac:spMkLst>
        </pc:spChg>
        <pc:spChg chg="add del mod">
          <ac:chgData name="Bharadwaja Cheruvu" userId="f23f1641-2f36-4ded-a6f6-e3bcd50c24f5" providerId="ADAL" clId="{DA16E75C-E0CC-6048-A152-CA50F25733E2}" dt="2022-11-09T02:47:13.551" v="1766" actId="21"/>
          <ac:spMkLst>
            <pc:docMk/>
            <pc:sldMk cId="1122044984" sldId="2146847717"/>
            <ac:spMk id="7" creationId="{09165EEB-CDC9-48FE-C4BB-40E7406F3A2A}"/>
          </ac:spMkLst>
        </pc:spChg>
        <pc:spChg chg="add mod">
          <ac:chgData name="Bharadwaja Cheruvu" userId="f23f1641-2f36-4ded-a6f6-e3bcd50c24f5" providerId="ADAL" clId="{DA16E75C-E0CC-6048-A152-CA50F25733E2}" dt="2022-11-09T02:48:08.971" v="1775" actId="1076"/>
          <ac:spMkLst>
            <pc:docMk/>
            <pc:sldMk cId="1122044984" sldId="2146847717"/>
            <ac:spMk id="8" creationId="{0FDFBEB8-A7CA-1747-BEAF-FFD661735C21}"/>
          </ac:spMkLst>
        </pc:spChg>
        <pc:spChg chg="del">
          <ac:chgData name="Bharadwaja Cheruvu" userId="f23f1641-2f36-4ded-a6f6-e3bcd50c24f5" providerId="ADAL" clId="{DA16E75C-E0CC-6048-A152-CA50F25733E2}" dt="2022-11-09T02:46:18.551" v="1727" actId="21"/>
          <ac:spMkLst>
            <pc:docMk/>
            <pc:sldMk cId="1122044984" sldId="2146847717"/>
            <ac:spMk id="10" creationId="{71FE4479-F2B2-D2A1-70B8-47BD621C4352}"/>
          </ac:spMkLst>
        </pc:spChg>
        <pc:picChg chg="add mod">
          <ac:chgData name="Bharadwaja Cheruvu" userId="f23f1641-2f36-4ded-a6f6-e3bcd50c24f5" providerId="ADAL" clId="{DA16E75C-E0CC-6048-A152-CA50F25733E2}" dt="2022-11-09T02:45:54.632" v="1724" actId="1076"/>
          <ac:picMkLst>
            <pc:docMk/>
            <pc:sldMk cId="1122044984" sldId="2146847717"/>
            <ac:picMk id="2" creationId="{52FD9835-6C97-7B37-1DA5-5C0637259887}"/>
          </ac:picMkLst>
        </pc:picChg>
        <pc:picChg chg="del">
          <ac:chgData name="Bharadwaja Cheruvu" userId="f23f1641-2f36-4ded-a6f6-e3bcd50c24f5" providerId="ADAL" clId="{DA16E75C-E0CC-6048-A152-CA50F25733E2}" dt="2022-11-09T02:45:37.490" v="1720" actId="478"/>
          <ac:picMkLst>
            <pc:docMk/>
            <pc:sldMk cId="1122044984" sldId="2146847717"/>
            <ac:picMk id="4" creationId="{3AD93E84-C10A-9277-69BB-8182037EF151}"/>
          </ac:picMkLst>
        </pc:picChg>
        <pc:picChg chg="add mod">
          <ac:chgData name="Bharadwaja Cheruvu" userId="f23f1641-2f36-4ded-a6f6-e3bcd50c24f5" providerId="ADAL" clId="{DA16E75C-E0CC-6048-A152-CA50F25733E2}" dt="2022-11-09T02:47:10.082" v="1765" actId="1076"/>
          <ac:picMkLst>
            <pc:docMk/>
            <pc:sldMk cId="1122044984" sldId="2146847717"/>
            <ac:picMk id="5" creationId="{A21EEA15-80DE-4B1A-6A31-6B76A47C5918}"/>
          </ac:picMkLst>
        </pc:picChg>
        <pc:picChg chg="del">
          <ac:chgData name="Bharadwaja Cheruvu" userId="f23f1641-2f36-4ded-a6f6-e3bcd50c24f5" providerId="ADAL" clId="{DA16E75C-E0CC-6048-A152-CA50F25733E2}" dt="2022-11-09T02:46:15.927" v="1726" actId="478"/>
          <ac:picMkLst>
            <pc:docMk/>
            <pc:sldMk cId="1122044984" sldId="2146847717"/>
            <ac:picMk id="9" creationId="{E4BC6577-6A60-6D47-706A-AF436DC18B78}"/>
          </ac:picMkLst>
        </pc:picChg>
      </pc:sldChg>
      <pc:sldChg chg="addSp delSp modSp add mod ord">
        <pc:chgData name="Bharadwaja Cheruvu" userId="f23f1641-2f36-4ded-a6f6-e3bcd50c24f5" providerId="ADAL" clId="{DA16E75C-E0CC-6048-A152-CA50F25733E2}" dt="2022-11-09T03:49:53.302" v="1970" actId="1076"/>
        <pc:sldMkLst>
          <pc:docMk/>
          <pc:sldMk cId="3925472007" sldId="2146847718"/>
        </pc:sldMkLst>
        <pc:spChg chg="add mod">
          <ac:chgData name="Bharadwaja Cheruvu" userId="f23f1641-2f36-4ded-a6f6-e3bcd50c24f5" providerId="ADAL" clId="{DA16E75C-E0CC-6048-A152-CA50F25733E2}" dt="2022-11-09T03:24:26.394" v="1822" actId="1076"/>
          <ac:spMkLst>
            <pc:docMk/>
            <pc:sldMk cId="3925472007" sldId="2146847718"/>
            <ac:spMk id="2" creationId="{0B18C1C9-012B-3EB4-D4EA-E3B0FF1D2826}"/>
          </ac:spMkLst>
        </pc:spChg>
        <pc:spChg chg="mod">
          <ac:chgData name="Bharadwaja Cheruvu" userId="f23f1641-2f36-4ded-a6f6-e3bcd50c24f5" providerId="ADAL" clId="{DA16E75C-E0CC-6048-A152-CA50F25733E2}" dt="2022-11-09T03:22:13.550" v="1813" actId="113"/>
          <ac:spMkLst>
            <pc:docMk/>
            <pc:sldMk cId="3925472007" sldId="2146847718"/>
            <ac:spMk id="3" creationId="{6F97EA6F-A3AF-54A9-CC91-EF26D2DDAE0D}"/>
          </ac:spMkLst>
        </pc:spChg>
        <pc:spChg chg="add mod">
          <ac:chgData name="Bharadwaja Cheruvu" userId="f23f1641-2f36-4ded-a6f6-e3bcd50c24f5" providerId="ADAL" clId="{DA16E75C-E0CC-6048-A152-CA50F25733E2}" dt="2022-11-09T03:24:32.799" v="1823" actId="1076"/>
          <ac:spMkLst>
            <pc:docMk/>
            <pc:sldMk cId="3925472007" sldId="2146847718"/>
            <ac:spMk id="4" creationId="{871C5FB1-5EF8-E17A-8C62-0CD9E39878B5}"/>
          </ac:spMkLst>
        </pc:spChg>
        <pc:spChg chg="add mod">
          <ac:chgData name="Bharadwaja Cheruvu" userId="f23f1641-2f36-4ded-a6f6-e3bcd50c24f5" providerId="ADAL" clId="{DA16E75C-E0CC-6048-A152-CA50F25733E2}" dt="2022-11-09T03:42:36.974" v="1914" actId="1076"/>
          <ac:spMkLst>
            <pc:docMk/>
            <pc:sldMk cId="3925472007" sldId="2146847718"/>
            <ac:spMk id="7" creationId="{DF4A8511-7DAE-2EB4-1553-7B8E7EBD51FE}"/>
          </ac:spMkLst>
        </pc:spChg>
        <pc:spChg chg="add mod">
          <ac:chgData name="Bharadwaja Cheruvu" userId="f23f1641-2f36-4ded-a6f6-e3bcd50c24f5" providerId="ADAL" clId="{DA16E75C-E0CC-6048-A152-CA50F25733E2}" dt="2022-11-09T03:25:57.211" v="1861" actId="1076"/>
          <ac:spMkLst>
            <pc:docMk/>
            <pc:sldMk cId="3925472007" sldId="2146847718"/>
            <ac:spMk id="8" creationId="{93CF6A39-DDD4-BD19-A89C-7DFAA9B8F028}"/>
          </ac:spMkLst>
        </pc:spChg>
        <pc:spChg chg="add mod">
          <ac:chgData name="Bharadwaja Cheruvu" userId="f23f1641-2f36-4ded-a6f6-e3bcd50c24f5" providerId="ADAL" clId="{DA16E75C-E0CC-6048-A152-CA50F25733E2}" dt="2022-11-09T03:44:30.630" v="1939" actId="20577"/>
          <ac:spMkLst>
            <pc:docMk/>
            <pc:sldMk cId="3925472007" sldId="2146847718"/>
            <ac:spMk id="11" creationId="{EC041159-9AD6-FE1A-4748-89B12EA15B5A}"/>
          </ac:spMkLst>
        </pc:spChg>
        <pc:picChg chg="add mod">
          <ac:chgData name="Bharadwaja Cheruvu" userId="f23f1641-2f36-4ded-a6f6-e3bcd50c24f5" providerId="ADAL" clId="{DA16E75C-E0CC-6048-A152-CA50F25733E2}" dt="2022-11-09T03:42:36.974" v="1914" actId="1076"/>
          <ac:picMkLst>
            <pc:docMk/>
            <pc:sldMk cId="3925472007" sldId="2146847718"/>
            <ac:picMk id="5" creationId="{9884CBF5-0442-1881-B0FA-137A9009E2E9}"/>
          </ac:picMkLst>
        </pc:picChg>
        <pc:picChg chg="add mod">
          <ac:chgData name="Bharadwaja Cheruvu" userId="f23f1641-2f36-4ded-a6f6-e3bcd50c24f5" providerId="ADAL" clId="{DA16E75C-E0CC-6048-A152-CA50F25733E2}" dt="2022-11-09T03:26:08.467" v="1864" actId="1076"/>
          <ac:picMkLst>
            <pc:docMk/>
            <pc:sldMk cId="3925472007" sldId="2146847718"/>
            <ac:picMk id="6" creationId="{21E42DD7-E7A9-B3FF-3555-1B7E5B88B73A}"/>
          </ac:picMkLst>
        </pc:picChg>
        <pc:picChg chg="add del mod">
          <ac:chgData name="Bharadwaja Cheruvu" userId="f23f1641-2f36-4ded-a6f6-e3bcd50c24f5" providerId="ADAL" clId="{DA16E75C-E0CC-6048-A152-CA50F25733E2}" dt="2022-11-09T03:27:14.307" v="1868" actId="21"/>
          <ac:picMkLst>
            <pc:docMk/>
            <pc:sldMk cId="3925472007" sldId="2146847718"/>
            <ac:picMk id="10" creationId="{BAC6FEDF-AC00-8097-692B-3F180A95C5B5}"/>
          </ac:picMkLst>
        </pc:picChg>
        <pc:picChg chg="add mod">
          <ac:chgData name="Bharadwaja Cheruvu" userId="f23f1641-2f36-4ded-a6f6-e3bcd50c24f5" providerId="ADAL" clId="{DA16E75C-E0CC-6048-A152-CA50F25733E2}" dt="2022-11-09T03:49:53.302" v="1970" actId="1076"/>
          <ac:picMkLst>
            <pc:docMk/>
            <pc:sldMk cId="3925472007" sldId="2146847718"/>
            <ac:picMk id="13" creationId="{500A18EB-AC3C-95E1-CE94-C44E170E3792}"/>
          </ac:picMkLst>
        </pc:picChg>
        <pc:picChg chg="add mod">
          <ac:chgData name="Bharadwaja Cheruvu" userId="f23f1641-2f36-4ded-a6f6-e3bcd50c24f5" providerId="ADAL" clId="{DA16E75C-E0CC-6048-A152-CA50F25733E2}" dt="2022-11-09T03:49:53.302" v="1970" actId="1076"/>
          <ac:picMkLst>
            <pc:docMk/>
            <pc:sldMk cId="3925472007" sldId="2146847718"/>
            <ac:picMk id="15" creationId="{06449CE8-5BD5-F865-C33B-28CB9C57B406}"/>
          </ac:picMkLst>
        </pc:picChg>
        <pc:picChg chg="add mod">
          <ac:chgData name="Bharadwaja Cheruvu" userId="f23f1641-2f36-4ded-a6f6-e3bcd50c24f5" providerId="ADAL" clId="{DA16E75C-E0CC-6048-A152-CA50F25733E2}" dt="2022-11-09T03:49:53.302" v="1970" actId="1076"/>
          <ac:picMkLst>
            <pc:docMk/>
            <pc:sldMk cId="3925472007" sldId="2146847718"/>
            <ac:picMk id="16" creationId="{0F1F5AC9-393A-AA21-3736-E75A18408D94}"/>
          </ac:picMkLst>
        </pc:picChg>
        <pc:picChg chg="add mod">
          <ac:chgData name="Bharadwaja Cheruvu" userId="f23f1641-2f36-4ded-a6f6-e3bcd50c24f5" providerId="ADAL" clId="{DA16E75C-E0CC-6048-A152-CA50F25733E2}" dt="2022-11-09T03:49:53.302" v="1970" actId="1076"/>
          <ac:picMkLst>
            <pc:docMk/>
            <pc:sldMk cId="3925472007" sldId="2146847718"/>
            <ac:picMk id="17" creationId="{728FD04D-81EA-CF14-7433-EF53FAD997FD}"/>
          </ac:picMkLst>
        </pc:picChg>
        <pc:picChg chg="add mod">
          <ac:chgData name="Bharadwaja Cheruvu" userId="f23f1641-2f36-4ded-a6f6-e3bcd50c24f5" providerId="ADAL" clId="{DA16E75C-E0CC-6048-A152-CA50F25733E2}" dt="2022-11-09T03:49:53.302" v="1970" actId="1076"/>
          <ac:picMkLst>
            <pc:docMk/>
            <pc:sldMk cId="3925472007" sldId="2146847718"/>
            <ac:picMk id="18" creationId="{6EFFDB8C-6391-609A-4B6D-179EBDE9ACC8}"/>
          </ac:picMkLst>
        </pc:picChg>
        <pc:picChg chg="add mod">
          <ac:chgData name="Bharadwaja Cheruvu" userId="f23f1641-2f36-4ded-a6f6-e3bcd50c24f5" providerId="ADAL" clId="{DA16E75C-E0CC-6048-A152-CA50F25733E2}" dt="2022-11-09T03:49:53.302" v="1970" actId="1076"/>
          <ac:picMkLst>
            <pc:docMk/>
            <pc:sldMk cId="3925472007" sldId="2146847718"/>
            <ac:picMk id="20" creationId="{A4C532C1-2C3B-9E80-1F45-7A0E91E2880B}"/>
          </ac:picMkLst>
        </pc:picChg>
        <pc:picChg chg="add mod">
          <ac:chgData name="Bharadwaja Cheruvu" userId="f23f1641-2f36-4ded-a6f6-e3bcd50c24f5" providerId="ADAL" clId="{DA16E75C-E0CC-6048-A152-CA50F25733E2}" dt="2022-11-09T03:49:46.665" v="1969" actId="1076"/>
          <ac:picMkLst>
            <pc:docMk/>
            <pc:sldMk cId="3925472007" sldId="2146847718"/>
            <ac:picMk id="22" creationId="{B397F3E2-99A8-4555-DF4E-7F0BE88DD0CE}"/>
          </ac:picMkLst>
        </pc:picChg>
        <pc:picChg chg="add mod">
          <ac:chgData name="Bharadwaja Cheruvu" userId="f23f1641-2f36-4ded-a6f6-e3bcd50c24f5" providerId="ADAL" clId="{DA16E75C-E0CC-6048-A152-CA50F25733E2}" dt="2022-11-09T03:49:46.665" v="1969" actId="1076"/>
          <ac:picMkLst>
            <pc:docMk/>
            <pc:sldMk cId="3925472007" sldId="2146847718"/>
            <ac:picMk id="24" creationId="{6C639D58-6057-39FD-7C62-0D4576CE4BC4}"/>
          </ac:picMkLst>
        </pc:picChg>
        <pc:picChg chg="add mod">
          <ac:chgData name="Bharadwaja Cheruvu" userId="f23f1641-2f36-4ded-a6f6-e3bcd50c24f5" providerId="ADAL" clId="{DA16E75C-E0CC-6048-A152-CA50F25733E2}" dt="2022-11-09T03:49:46.665" v="1969" actId="1076"/>
          <ac:picMkLst>
            <pc:docMk/>
            <pc:sldMk cId="3925472007" sldId="2146847718"/>
            <ac:picMk id="25" creationId="{F2B58FC0-B74E-F5E3-0674-2D0427EC10AC}"/>
          </ac:picMkLst>
        </pc:picChg>
        <pc:picChg chg="add mod">
          <ac:chgData name="Bharadwaja Cheruvu" userId="f23f1641-2f36-4ded-a6f6-e3bcd50c24f5" providerId="ADAL" clId="{DA16E75C-E0CC-6048-A152-CA50F25733E2}" dt="2022-11-09T03:49:46.665" v="1969" actId="1076"/>
          <ac:picMkLst>
            <pc:docMk/>
            <pc:sldMk cId="3925472007" sldId="2146847718"/>
            <ac:picMk id="26" creationId="{9C9A69BE-3787-AFF7-8780-37F33D19B0D7}"/>
          </ac:picMkLst>
        </pc:picChg>
        <pc:picChg chg="add mod">
          <ac:chgData name="Bharadwaja Cheruvu" userId="f23f1641-2f36-4ded-a6f6-e3bcd50c24f5" providerId="ADAL" clId="{DA16E75C-E0CC-6048-A152-CA50F25733E2}" dt="2022-11-09T03:49:46.665" v="1969" actId="1076"/>
          <ac:picMkLst>
            <pc:docMk/>
            <pc:sldMk cId="3925472007" sldId="2146847718"/>
            <ac:picMk id="28" creationId="{CE6868CC-CE1E-2EF6-DE2F-0268E30D90BC}"/>
          </ac:picMkLst>
        </pc:picChg>
        <pc:picChg chg="add mod">
          <ac:chgData name="Bharadwaja Cheruvu" userId="f23f1641-2f36-4ded-a6f6-e3bcd50c24f5" providerId="ADAL" clId="{DA16E75C-E0CC-6048-A152-CA50F25733E2}" dt="2022-11-09T03:49:46.665" v="1969" actId="1076"/>
          <ac:picMkLst>
            <pc:docMk/>
            <pc:sldMk cId="3925472007" sldId="2146847718"/>
            <ac:picMk id="30" creationId="{B768BA3E-4D76-8BD0-52D3-0D1DED075F3A}"/>
          </ac:picMkLst>
        </pc:picChg>
        <pc:picChg chg="del">
          <ac:chgData name="Bharadwaja Cheruvu" userId="f23f1641-2f36-4ded-a6f6-e3bcd50c24f5" providerId="ADAL" clId="{DA16E75C-E0CC-6048-A152-CA50F25733E2}" dt="2022-11-09T03:21:05.649" v="1793" actId="478"/>
          <ac:picMkLst>
            <pc:docMk/>
            <pc:sldMk cId="3925472007" sldId="2146847718"/>
            <ac:picMk id="86" creationId="{8C1045E0-1356-9D0C-AFF9-3677A089A86A}"/>
          </ac:picMkLst>
        </pc:picChg>
        <pc:picChg chg="add mod">
          <ac:chgData name="Bharadwaja Cheruvu" userId="f23f1641-2f36-4ded-a6f6-e3bcd50c24f5" providerId="ADAL" clId="{DA16E75C-E0CC-6048-A152-CA50F25733E2}" dt="2022-11-09T03:43:35.843" v="1920" actId="1076"/>
          <ac:picMkLst>
            <pc:docMk/>
            <pc:sldMk cId="3925472007" sldId="2146847718"/>
            <ac:picMk id="1026" creationId="{6F0A05D3-8EEE-75DB-D4F8-193BA1369A9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09630-7721-4D5E-9A4F-5372CA7EB2A9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E55AA-3F45-4941-9867-8C002A9B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2/15/23 8:18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12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2/15/23 8:18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1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2/15/23 8:18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4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2/15/23 8:18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4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2/15/23 8:18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17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2/15/23 8:18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03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2/15/23 8:18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24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2/15/23 8:18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7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7117-3532-4118-93E6-84515C829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D664C-7BEE-449B-9BF6-931DCE315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CE527-5E6D-488E-930D-CBE9259C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4697-D14A-4D8C-B4D2-D989398AF31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0DFF9-2414-4B74-A4B3-3C9EBBE9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08D5F-FC0C-4D80-B641-AFEB1272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67D7-80F6-477C-913D-C94BB9289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0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00BC-4C83-4DC8-BD04-292699DE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D8A2B-6C3B-413E-AC5E-D442F1F2D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D7767-6179-4073-8457-ED68D6EA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4697-D14A-4D8C-B4D2-D989398AF31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55820-08AF-4409-A838-94E8DD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BE0FA-F087-4C47-9E5E-09851EA8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67D7-80F6-477C-913D-C94BB9289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9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3F043-6A05-4DB0-9F93-FC5181D5E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4486C-6BEC-4144-842D-917021D7B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0CA1-20F9-4F63-96A5-3B724545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4697-D14A-4D8C-B4D2-D989398AF31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834C7-FF37-43FC-A681-3A134DC2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B4F9B-6C33-4E57-AD18-809DF223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67D7-80F6-477C-913D-C94BB9289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34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693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A5CF-28DE-4117-BF59-C1D21C24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3B58-8A04-4240-A51F-46BCF6264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71957-8106-4562-9A6F-23302EFE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4697-D14A-4D8C-B4D2-D989398AF31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26CC0-7218-46C2-871B-0CDBAC9C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29BBB-D99C-4CA6-95FC-67E0CB6E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67D7-80F6-477C-913D-C94BB9289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3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A4DE-AD38-4F5A-A107-37F3AA3A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637DB-F10B-4C41-9405-64BC9FF0D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69D33-0208-4D8B-81F4-17E28B0B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4697-D14A-4D8C-B4D2-D989398AF31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417EF-D11F-41EF-997B-B06C7573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7CC29-BAEC-4150-BB4A-4C3BC295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67D7-80F6-477C-913D-C94BB9289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1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4E9A-DABF-44E6-948A-EE330334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A265-2551-43B7-841E-7FD9C476D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88449-5F46-4F55-8B87-2B6A041C5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89FB6-8BDD-45EE-BCC2-54C4ACBE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4697-D14A-4D8C-B4D2-D989398AF31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D2108-D54F-42F2-8C46-132A4A45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47408-E8A4-42CE-B842-94AC86E6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67D7-80F6-477C-913D-C94BB9289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0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DB9D-0BB4-4C19-9217-A51F39C9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B979D-9BFF-43BE-8A0E-5666E90CB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8C165-D26D-4DAD-A6A3-6F3649449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13610-6A21-4F5B-ADAC-4D20FCB16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47721-FD94-4671-8940-AFF12A6DD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A0AFF-5E92-4A20-A8C1-C152E3BB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4697-D14A-4D8C-B4D2-D989398AF31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9A71A-7223-42F7-80D2-A839DE67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62BA8-0058-4496-A7BB-09996D28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67D7-80F6-477C-913D-C94BB9289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3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C419-39FB-45D3-BDBA-C3DDBFD4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D238A-F5C9-42EA-A395-999321BB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4697-D14A-4D8C-B4D2-D989398AF31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54556-4D90-42A4-8BA0-BE2C200D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A0437-3288-4FA4-8A8B-FB6AB60C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67D7-80F6-477C-913D-C94BB9289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5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8C7AC-58AB-4D27-BF45-AD34FC04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4697-D14A-4D8C-B4D2-D989398AF31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791DE-E861-47F7-8DCE-BDF09255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FE400-A93E-43A8-9B3E-89B4F6C6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67D7-80F6-477C-913D-C94BB9289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9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2A42-1C36-43E8-AE54-E25180AE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C443-A37B-4F93-9D21-A5F527176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8DC0B-A18D-44AB-8019-05CA9CB6B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C098C-9461-4F62-A120-1190541A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4697-D14A-4D8C-B4D2-D989398AF31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476C8-CE2D-470F-AA8B-189DC4FC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E5236-D892-41B6-9C17-E537677D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67D7-80F6-477C-913D-C94BB9289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6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D331-21EF-4A5A-8CF8-B8712A9B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66E15-A575-4BCF-9E30-3ABCCFAEB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359D7-44D1-4F5B-9CF3-D88BA628D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DBA29-EAA4-4165-8194-2A747396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4697-D14A-4D8C-B4D2-D989398AF31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8A4CD-599C-4F2A-ACC0-D5007D88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97229-7E46-4E21-9774-542007D3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67D7-80F6-477C-913D-C94BB9289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3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1626F-B920-459E-9AF7-4B5B8AD32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0315F-8B78-43E7-AE50-765F838C0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CD646-919C-48C4-B1E7-DBBCDB7C8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34697-D14A-4D8C-B4D2-D989398AF31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82966-5F9D-4217-BE57-866B3F851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1D899-67ED-4C3D-AE2B-FF3F6EDAB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867D7-80F6-477C-913D-C94BB9289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4.svg"/><Relationship Id="rId5" Type="http://schemas.openxmlformats.org/officeDocument/2006/relationships/image" Target="../media/image15.png"/><Relationship Id="rId10" Type="http://schemas.openxmlformats.org/officeDocument/2006/relationships/image" Target="../media/image3.png"/><Relationship Id="rId4" Type="http://schemas.openxmlformats.org/officeDocument/2006/relationships/image" Target="../media/image14.svg"/><Relationship Id="rId9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>
            <a:extLst>
              <a:ext uri="{FF2B5EF4-FFF2-40B4-BE49-F238E27FC236}">
                <a16:creationId xmlns:a16="http://schemas.microsoft.com/office/drawing/2014/main" id="{945355A9-DFB0-40BE-99F8-A4A49033181A}"/>
              </a:ext>
            </a:extLst>
          </p:cNvPr>
          <p:cNvSpPr/>
          <p:nvPr/>
        </p:nvSpPr>
        <p:spPr bwMode="auto">
          <a:xfrm>
            <a:off x="5524500" y="471501"/>
            <a:ext cx="6221996" cy="5914998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254000" dist="50800" dir="2700000" algn="ctr" rotWithShape="0">
              <a:prstClr val="black">
                <a:alpha val="25000"/>
              </a:prstClr>
            </a:outerShdw>
          </a:effectLst>
        </p:spPr>
        <p:txBody>
          <a:bodyPr vert="horz" wrap="square" lIns="0" tIns="46609" rIns="0" bIns="46609" numCol="1" rtlCol="0" anchor="ctr" anchorCtr="0" compatLnSpc="1">
            <a:prstTxWarp prst="textNoShape">
              <a:avLst/>
            </a:prstTxWarp>
          </a:bodyPr>
          <a:lstStyle/>
          <a:p>
            <a:pPr defTabSz="931757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chemeClr val="tx1"/>
                </a:solidFill>
                <a:latin typeface="+mj-lt"/>
              </a:rPr>
              <a:t>                 Authorization - AKS</a:t>
            </a:r>
          </a:p>
          <a:p>
            <a:pPr defTabSz="931757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+mj-lt"/>
              </a:rPr>
              <a:t>               </a:t>
            </a:r>
            <a:r>
              <a:rPr lang="en-US" sz="2000" kern="0" dirty="0">
                <a:solidFill>
                  <a:schemeClr val="tx1"/>
                </a:solidFill>
                <a:latin typeface="+mj-lt"/>
              </a:rPr>
              <a:t>Authentication for AKS Admins </a:t>
            </a:r>
          </a:p>
          <a:p>
            <a:pPr defTabSz="931757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+mj-lt"/>
              </a:rPr>
              <a:t>               Integrate AAD – Azure Active Directory with AKS</a:t>
            </a:r>
          </a:p>
          <a:p>
            <a:pPr defTabSz="931757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+mj-lt"/>
              </a:rPr>
              <a:t>               </a:t>
            </a:r>
          </a:p>
          <a:p>
            <a:pPr defTabSz="931757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+mj-lt"/>
              </a:rPr>
              <a:t>               Kubernetes RBAC</a:t>
            </a:r>
          </a:p>
          <a:p>
            <a:pPr marL="1657350" lvl="3" indent="-285750" defTabSz="931757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2000" kern="0" dirty="0">
                <a:latin typeface="+mj-lt"/>
              </a:rPr>
              <a:t>Role</a:t>
            </a:r>
          </a:p>
          <a:p>
            <a:pPr marL="1657350" lvl="3" indent="-285750" defTabSz="931757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2000" kern="0" dirty="0">
                <a:latin typeface="+mj-lt"/>
              </a:rPr>
              <a:t>Role Binding</a:t>
            </a:r>
          </a:p>
          <a:p>
            <a:pPr marL="1657350" lvl="3" indent="-285750" defTabSz="931757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2000" kern="0" dirty="0">
                <a:latin typeface="+mj-lt"/>
              </a:rPr>
              <a:t>Cluster Role	</a:t>
            </a:r>
          </a:p>
          <a:p>
            <a:pPr marL="1657350" lvl="3" indent="-285750" defTabSz="931757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2000" kern="0" dirty="0">
                <a:latin typeface="+mj-lt"/>
              </a:rPr>
              <a:t>Cluster Role Binding</a:t>
            </a:r>
          </a:p>
          <a:p>
            <a:pPr marL="1657350" lvl="3" indent="-285750" defTabSz="931757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endParaRPr lang="en-US" sz="2000" kern="0" dirty="0">
              <a:latin typeface="+mj-lt"/>
            </a:endParaRPr>
          </a:p>
          <a:p>
            <a:pPr defTabSz="931757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+mj-lt"/>
              </a:rPr>
              <a:t>                  Integrate AAD with Kubernetes RBAC</a:t>
            </a:r>
          </a:p>
          <a:p>
            <a:pPr defTabSz="931757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+mj-lt"/>
              </a:rPr>
              <a:t>                      </a:t>
            </a:r>
          </a:p>
          <a:p>
            <a:pPr algn="ctr" defTabSz="931757" fontAlgn="base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B8299-9CB6-4737-B61A-E2DEBB778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152001"/>
            <a:ext cx="4363568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Secure AKS</a:t>
            </a:r>
          </a:p>
        </p:txBody>
      </p:sp>
    </p:spTree>
    <p:extLst>
      <p:ext uri="{BB962C8B-B14F-4D97-AF65-F5344CB8AC3E}">
        <p14:creationId xmlns:p14="http://schemas.microsoft.com/office/powerpoint/2010/main" val="408454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97EA6F-A3AF-54A9-CC91-EF26D2DD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781" y="425636"/>
            <a:ext cx="3450021" cy="402130"/>
          </a:xfrm>
        </p:spPr>
        <p:txBody>
          <a:bodyPr>
            <a:normAutofit fontScale="90000"/>
          </a:bodyPr>
          <a:lstStyle/>
          <a:p>
            <a:r>
              <a:rPr lang="en-US" sz="3200" b="1" kern="0" dirty="0"/>
              <a:t>Authorization</a:t>
            </a:r>
            <a:endParaRPr 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18C1C9-012B-3EB4-D4EA-E3B0FF1D2826}"/>
              </a:ext>
            </a:extLst>
          </p:cNvPr>
          <p:cNvSpPr txBox="1"/>
          <p:nvPr/>
        </p:nvSpPr>
        <p:spPr>
          <a:xfrm>
            <a:off x="10028309" y="827766"/>
            <a:ext cx="2350504" cy="711952"/>
          </a:xfrm>
          <a:prstGeom prst="rect">
            <a:avLst/>
          </a:prstGeom>
          <a:noFill/>
        </p:spPr>
        <p:txBody>
          <a:bodyPr wrap="square" lIns="143428" tIns="143428" rIns="143428" bIns="143428" rtlCol="0" anchor="t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Control access through </a:t>
            </a:r>
            <a:br>
              <a:rPr kumimoji="0" lang="en-US" sz="137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137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AAD and RBAC</a:t>
            </a:r>
          </a:p>
        </p:txBody>
      </p:sp>
      <p:sp>
        <p:nvSpPr>
          <p:cNvPr id="4" name="network" title="Icon of a device or computer network">
            <a:extLst>
              <a:ext uri="{FF2B5EF4-FFF2-40B4-BE49-F238E27FC236}">
                <a16:creationId xmlns:a16="http://schemas.microsoft.com/office/drawing/2014/main" id="{871C5FB1-5EF8-E17A-8C62-0CD9E39878B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99507" y="193812"/>
            <a:ext cx="608848" cy="633954"/>
          </a:xfrm>
          <a:custGeom>
            <a:avLst/>
            <a:gdLst>
              <a:gd name="T0" fmla="*/ 328 w 388"/>
              <a:gd name="T1" fmla="*/ 260 h 404"/>
              <a:gd name="T2" fmla="*/ 15 w 388"/>
              <a:gd name="T3" fmla="*/ 260 h 404"/>
              <a:gd name="T4" fmla="*/ 15 w 388"/>
              <a:gd name="T5" fmla="*/ 57 h 404"/>
              <a:gd name="T6" fmla="*/ 328 w 388"/>
              <a:gd name="T7" fmla="*/ 57 h 404"/>
              <a:gd name="T8" fmla="*/ 328 w 388"/>
              <a:gd name="T9" fmla="*/ 260 h 404"/>
              <a:gd name="T10" fmla="*/ 328 w 388"/>
              <a:gd name="T11" fmla="*/ 203 h 404"/>
              <a:gd name="T12" fmla="*/ 388 w 388"/>
              <a:gd name="T13" fmla="*/ 203 h 404"/>
              <a:gd name="T14" fmla="*/ 388 w 388"/>
              <a:gd name="T15" fmla="*/ 0 h 404"/>
              <a:gd name="T16" fmla="*/ 69 w 388"/>
              <a:gd name="T17" fmla="*/ 0 h 404"/>
              <a:gd name="T18" fmla="*/ 69 w 388"/>
              <a:gd name="T19" fmla="*/ 57 h 404"/>
              <a:gd name="T20" fmla="*/ 271 w 388"/>
              <a:gd name="T21" fmla="*/ 404 h 404"/>
              <a:gd name="T22" fmla="*/ 271 w 388"/>
              <a:gd name="T23" fmla="*/ 347 h 404"/>
              <a:gd name="T24" fmla="*/ 215 w 388"/>
              <a:gd name="T25" fmla="*/ 347 h 404"/>
              <a:gd name="T26" fmla="*/ 215 w 388"/>
              <a:gd name="T27" fmla="*/ 318 h 404"/>
              <a:gd name="T28" fmla="*/ 157 w 388"/>
              <a:gd name="T29" fmla="*/ 318 h 404"/>
              <a:gd name="T30" fmla="*/ 157 w 388"/>
              <a:gd name="T31" fmla="*/ 347 h 404"/>
              <a:gd name="T32" fmla="*/ 97 w 388"/>
              <a:gd name="T33" fmla="*/ 347 h 404"/>
              <a:gd name="T34" fmla="*/ 97 w 388"/>
              <a:gd name="T35" fmla="*/ 404 h 404"/>
              <a:gd name="T36" fmla="*/ 187 w 388"/>
              <a:gd name="T37" fmla="*/ 404 h 404"/>
              <a:gd name="T38" fmla="*/ 271 w 388"/>
              <a:gd name="T39" fmla="*/ 404 h 404"/>
              <a:gd name="T40" fmla="*/ 97 w 388"/>
              <a:gd name="T41" fmla="*/ 374 h 404"/>
              <a:gd name="T42" fmla="*/ 0 w 388"/>
              <a:gd name="T43" fmla="*/ 374 h 404"/>
              <a:gd name="T44" fmla="*/ 271 w 388"/>
              <a:gd name="T45" fmla="*/ 374 h 404"/>
              <a:gd name="T46" fmla="*/ 369 w 388"/>
              <a:gd name="T47" fmla="*/ 374 h 404"/>
              <a:gd name="T48" fmla="*/ 184 w 388"/>
              <a:gd name="T49" fmla="*/ 318 h 404"/>
              <a:gd name="T50" fmla="*/ 184 w 388"/>
              <a:gd name="T51" fmla="*/ 26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88" h="404">
                <a:moveTo>
                  <a:pt x="328" y="260"/>
                </a:moveTo>
                <a:lnTo>
                  <a:pt x="15" y="260"/>
                </a:lnTo>
                <a:lnTo>
                  <a:pt x="15" y="57"/>
                </a:lnTo>
                <a:lnTo>
                  <a:pt x="328" y="57"/>
                </a:lnTo>
                <a:lnTo>
                  <a:pt x="328" y="260"/>
                </a:lnTo>
                <a:moveTo>
                  <a:pt x="328" y="203"/>
                </a:moveTo>
                <a:lnTo>
                  <a:pt x="388" y="203"/>
                </a:lnTo>
                <a:lnTo>
                  <a:pt x="388" y="0"/>
                </a:lnTo>
                <a:lnTo>
                  <a:pt x="69" y="0"/>
                </a:lnTo>
                <a:lnTo>
                  <a:pt x="69" y="57"/>
                </a:lnTo>
                <a:moveTo>
                  <a:pt x="271" y="404"/>
                </a:moveTo>
                <a:lnTo>
                  <a:pt x="271" y="347"/>
                </a:lnTo>
                <a:lnTo>
                  <a:pt x="215" y="347"/>
                </a:lnTo>
                <a:lnTo>
                  <a:pt x="215" y="318"/>
                </a:lnTo>
                <a:lnTo>
                  <a:pt x="157" y="318"/>
                </a:lnTo>
                <a:lnTo>
                  <a:pt x="157" y="347"/>
                </a:lnTo>
                <a:lnTo>
                  <a:pt x="97" y="347"/>
                </a:lnTo>
                <a:lnTo>
                  <a:pt x="97" y="404"/>
                </a:lnTo>
                <a:lnTo>
                  <a:pt x="187" y="404"/>
                </a:lnTo>
                <a:lnTo>
                  <a:pt x="271" y="404"/>
                </a:lnTo>
                <a:moveTo>
                  <a:pt x="97" y="374"/>
                </a:moveTo>
                <a:lnTo>
                  <a:pt x="0" y="374"/>
                </a:lnTo>
                <a:moveTo>
                  <a:pt x="271" y="374"/>
                </a:moveTo>
                <a:lnTo>
                  <a:pt x="369" y="374"/>
                </a:lnTo>
                <a:moveTo>
                  <a:pt x="184" y="318"/>
                </a:moveTo>
                <a:lnTo>
                  <a:pt x="184" y="260"/>
                </a:lnTo>
              </a:path>
            </a:pathLst>
          </a:custGeom>
          <a:noFill/>
          <a:ln w="222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Graphic 4" descr="Male profile with solid fill">
            <a:extLst>
              <a:ext uri="{FF2B5EF4-FFF2-40B4-BE49-F238E27FC236}">
                <a16:creationId xmlns:a16="http://schemas.microsoft.com/office/drawing/2014/main" id="{9884CBF5-0442-1881-B0FA-137A9009E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175" y="1949667"/>
            <a:ext cx="835214" cy="835214"/>
          </a:xfrm>
          <a:prstGeom prst="rect">
            <a:avLst/>
          </a:prstGeom>
        </p:spPr>
      </p:pic>
      <p:pic>
        <p:nvPicPr>
          <p:cNvPr id="6" name="Graphic 5" descr="Female Profile with solid fill">
            <a:extLst>
              <a:ext uri="{FF2B5EF4-FFF2-40B4-BE49-F238E27FC236}">
                <a16:creationId xmlns:a16="http://schemas.microsoft.com/office/drawing/2014/main" id="{21E42DD7-E7A9-B3FF-3555-1B7E5B88B7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99156" y="1913630"/>
            <a:ext cx="835214" cy="835214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F4A8511-7DAE-2EB4-1553-7B8E7EBD51FE}"/>
              </a:ext>
            </a:extLst>
          </p:cNvPr>
          <p:cNvSpPr txBox="1">
            <a:spLocks/>
          </p:cNvSpPr>
          <p:nvPr/>
        </p:nvSpPr>
        <p:spPr>
          <a:xfrm>
            <a:off x="932529" y="2696391"/>
            <a:ext cx="1126787" cy="40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kern="0" dirty="0"/>
              <a:t>Admins</a:t>
            </a:r>
            <a:endParaRPr lang="en-US" sz="2000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93CF6A39-DDD4-BD19-A89C-7DFAA9B8F028}"/>
              </a:ext>
            </a:extLst>
          </p:cNvPr>
          <p:cNvSpPr txBox="1">
            <a:spLocks/>
          </p:cNvSpPr>
          <p:nvPr/>
        </p:nvSpPr>
        <p:spPr>
          <a:xfrm>
            <a:off x="5023690" y="2636502"/>
            <a:ext cx="1347613" cy="40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kern="0" dirty="0"/>
              <a:t>Developers</a:t>
            </a:r>
            <a:endParaRPr lang="en-US" sz="2000" dirty="0"/>
          </a:p>
        </p:txBody>
      </p:sp>
      <p:pic>
        <p:nvPicPr>
          <p:cNvPr id="1026" name="Picture 2" descr="Bot Robot Icon, Simple Style Stock Vector - Illustration of customer,  conversation: 152749759">
            <a:extLst>
              <a:ext uri="{FF2B5EF4-FFF2-40B4-BE49-F238E27FC236}">
                <a16:creationId xmlns:a16="http://schemas.microsoft.com/office/drawing/2014/main" id="{6F0A05D3-8EEE-75DB-D4F8-193BA1369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377" y="1789102"/>
            <a:ext cx="907289" cy="90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EC041159-9AD6-FE1A-4748-89B12EA15B5A}"/>
              </a:ext>
            </a:extLst>
          </p:cNvPr>
          <p:cNvSpPr txBox="1">
            <a:spLocks/>
          </p:cNvSpPr>
          <p:nvPr/>
        </p:nvSpPr>
        <p:spPr>
          <a:xfrm>
            <a:off x="9804763" y="2749077"/>
            <a:ext cx="1031064" cy="40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kern="0" dirty="0"/>
              <a:t>    Bots </a:t>
            </a:r>
          </a:p>
          <a:p>
            <a:r>
              <a:rPr lang="en-US" sz="2000" kern="0" dirty="0"/>
              <a:t>(Jenkins)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0A18EB-AC3C-95E1-CE94-C44E170E37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7" y="3715095"/>
            <a:ext cx="3597638" cy="3022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449CE8-5BD5-F865-C33B-28CB9C57B4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6" y="3467370"/>
            <a:ext cx="3597639" cy="2477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F1F5AC9-393A-AA21-3736-E75A18408D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66" y="3745362"/>
            <a:ext cx="3597638" cy="3022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8FD04D-81EA-CF14-7433-EF53FAD997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65" y="3497637"/>
            <a:ext cx="3597639" cy="2477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FFDB8C-6391-609A-4B6D-179EBDE9AC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490" y="3505011"/>
            <a:ext cx="3597639" cy="2477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C532C1-2C3B-9E80-1F45-7A0E91E288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490" y="3752736"/>
            <a:ext cx="3597638" cy="3022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97F3E2-99A8-4555-DF4E-7F0BE88DD0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6" y="4646513"/>
            <a:ext cx="3597638" cy="4391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C639D58-6057-39FD-7C62-0D4576CE4B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6" y="5085623"/>
            <a:ext cx="3597638" cy="2610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2B58FC0-B74E-F5E3-0674-2D0427EC10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66" y="4650512"/>
            <a:ext cx="3597638" cy="4391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C9A69BE-3787-AFF7-8780-37F33D19B0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490" y="4641057"/>
            <a:ext cx="3597638" cy="43911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E6868CC-CE1E-2EF6-DE2F-0268E30D90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65" y="5089622"/>
            <a:ext cx="3597639" cy="25701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768BA3E-4D76-8BD0-52D3-0D1DED075F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491" y="5074426"/>
            <a:ext cx="3597638" cy="30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72007"/>
      </p:ext>
    </p:extLst>
  </p:cSld>
  <p:clrMapOvr>
    <a:masterClrMapping/>
  </p:clrMapOvr>
  <p:transition advTm="80902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66393" y="123388"/>
            <a:ext cx="5573110" cy="454682"/>
          </a:xfrm>
        </p:spPr>
        <p:txBody>
          <a:bodyPr>
            <a:normAutofit fontScale="90000"/>
          </a:bodyPr>
          <a:lstStyle/>
          <a:p>
            <a:r>
              <a:rPr lang="en-US" sz="3200" kern="0" dirty="0">
                <a:solidFill>
                  <a:schemeClr val="tx1"/>
                </a:solidFill>
                <a:latin typeface="+mj-lt"/>
              </a:rPr>
              <a:t>Authentication for AKS Admins</a:t>
            </a:r>
            <a:endParaRPr lang="en-US" sz="3200" dirty="0"/>
          </a:p>
        </p:txBody>
      </p:sp>
      <p:sp>
        <p:nvSpPr>
          <p:cNvPr id="2" name="Rectangle: Rounded Corners 118">
            <a:extLst>
              <a:ext uri="{FF2B5EF4-FFF2-40B4-BE49-F238E27FC236}">
                <a16:creationId xmlns:a16="http://schemas.microsoft.com/office/drawing/2014/main" id="{5B40784D-5E80-E981-18AD-28570D4A6BB8}"/>
              </a:ext>
            </a:extLst>
          </p:cNvPr>
          <p:cNvSpPr/>
          <p:nvPr/>
        </p:nvSpPr>
        <p:spPr bwMode="auto">
          <a:xfrm>
            <a:off x="4406712" y="1187669"/>
            <a:ext cx="3413111" cy="4950372"/>
          </a:xfrm>
          <a:prstGeom prst="roundRect">
            <a:avLst>
              <a:gd name="adj" fmla="val 3125"/>
            </a:avLst>
          </a:prstGeom>
          <a:solidFill>
            <a:srgbClr val="FCFDFE"/>
          </a:solidFill>
          <a:ln w="12700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76" dirty="0">
              <a:solidFill>
                <a:schemeClr val="tx1"/>
              </a:solidFill>
              <a:cs typeface="Segoe UI" pitchFamily="34" charset="0"/>
            </a:endParaRPr>
          </a:p>
        </p:txBody>
      </p:sp>
      <p:sp>
        <p:nvSpPr>
          <p:cNvPr id="3" name="Rectangle: Rounded Corners 118">
            <a:extLst>
              <a:ext uri="{FF2B5EF4-FFF2-40B4-BE49-F238E27FC236}">
                <a16:creationId xmlns:a16="http://schemas.microsoft.com/office/drawing/2014/main" id="{F365A918-7AC8-1B82-967F-8EC7279527C0}"/>
              </a:ext>
            </a:extLst>
          </p:cNvPr>
          <p:cNvSpPr/>
          <p:nvPr/>
        </p:nvSpPr>
        <p:spPr bwMode="auto">
          <a:xfrm>
            <a:off x="8807670" y="1182414"/>
            <a:ext cx="3010270" cy="4950372"/>
          </a:xfrm>
          <a:prstGeom prst="roundRect">
            <a:avLst>
              <a:gd name="adj" fmla="val 3125"/>
            </a:avLst>
          </a:prstGeom>
          <a:solidFill>
            <a:srgbClr val="FCFDFE"/>
          </a:solidFill>
          <a:ln w="12700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76" dirty="0">
              <a:solidFill>
                <a:schemeClr val="tx1"/>
              </a:solidFill>
              <a:cs typeface="Segoe UI" pitchFamily="34" charset="0"/>
            </a:endParaRPr>
          </a:p>
        </p:txBody>
      </p:sp>
      <p:sp>
        <p:nvSpPr>
          <p:cNvPr id="5" name="Rectangle: Rounded Corners 118">
            <a:extLst>
              <a:ext uri="{FF2B5EF4-FFF2-40B4-BE49-F238E27FC236}">
                <a16:creationId xmlns:a16="http://schemas.microsoft.com/office/drawing/2014/main" id="{6A6FD136-DF34-834B-BCD8-13EFD9948ADA}"/>
              </a:ext>
            </a:extLst>
          </p:cNvPr>
          <p:cNvSpPr/>
          <p:nvPr/>
        </p:nvSpPr>
        <p:spPr bwMode="auto">
          <a:xfrm>
            <a:off x="374060" y="1182414"/>
            <a:ext cx="3010270" cy="4950372"/>
          </a:xfrm>
          <a:prstGeom prst="roundRect">
            <a:avLst>
              <a:gd name="adj" fmla="val 3125"/>
            </a:avLst>
          </a:prstGeom>
          <a:solidFill>
            <a:srgbClr val="FCFDFE"/>
          </a:solidFill>
          <a:ln w="12700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76" dirty="0">
              <a:solidFill>
                <a:schemeClr val="tx1"/>
              </a:solidFill>
              <a:cs typeface="Segoe UI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C8173D9-25C4-50B9-E0E2-68C00E6A0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1308" y="1438185"/>
            <a:ext cx="1085568" cy="10855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72043C-2491-7A89-6ECD-81D347157C2D}"/>
              </a:ext>
            </a:extLst>
          </p:cNvPr>
          <p:cNvSpPr txBox="1"/>
          <p:nvPr/>
        </p:nvSpPr>
        <p:spPr>
          <a:xfrm>
            <a:off x="9314322" y="2779524"/>
            <a:ext cx="199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Azure AKS Cluster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BCD6BDC-8C1A-7828-ADFC-8DEC85774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64" y="3657600"/>
            <a:ext cx="1205381" cy="120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CA907D-0147-40E9-6DE0-78F1CD8BB030}"/>
              </a:ext>
            </a:extLst>
          </p:cNvPr>
          <p:cNvSpPr txBox="1"/>
          <p:nvPr/>
        </p:nvSpPr>
        <p:spPr>
          <a:xfrm>
            <a:off x="9631308" y="4980909"/>
            <a:ext cx="188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 API Server</a:t>
            </a:r>
          </a:p>
        </p:txBody>
      </p:sp>
      <p:sp>
        <p:nvSpPr>
          <p:cNvPr id="10" name="Rectangle: Rounded Corners 118">
            <a:extLst>
              <a:ext uri="{FF2B5EF4-FFF2-40B4-BE49-F238E27FC236}">
                <a16:creationId xmlns:a16="http://schemas.microsoft.com/office/drawing/2014/main" id="{1403BACD-5220-FD22-9FAA-E6FFEEDB03CA}"/>
              </a:ext>
            </a:extLst>
          </p:cNvPr>
          <p:cNvSpPr/>
          <p:nvPr/>
        </p:nvSpPr>
        <p:spPr bwMode="auto">
          <a:xfrm>
            <a:off x="5121896" y="3439674"/>
            <a:ext cx="1788205" cy="435851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 err="1">
                <a:solidFill>
                  <a:schemeClr val="tx1"/>
                </a:solidFill>
                <a:cs typeface="Segoe UI" pitchFamily="34" charset="0"/>
              </a:rPr>
              <a:t>kubectl</a:t>
            </a:r>
            <a:r>
              <a:rPr lang="en-US" sz="1176" dirty="0">
                <a:solidFill>
                  <a:schemeClr val="tx1"/>
                </a:solidFill>
                <a:cs typeface="Segoe UI" pitchFamily="34" charset="0"/>
              </a:rPr>
              <a:t> get nodes</a:t>
            </a:r>
          </a:p>
        </p:txBody>
      </p:sp>
      <p:sp>
        <p:nvSpPr>
          <p:cNvPr id="11" name="Rectangle: Rounded Corners 118">
            <a:extLst>
              <a:ext uri="{FF2B5EF4-FFF2-40B4-BE49-F238E27FC236}">
                <a16:creationId xmlns:a16="http://schemas.microsoft.com/office/drawing/2014/main" id="{6205B0B1-31FE-125A-FC1B-8E1700B14CB3}"/>
              </a:ext>
            </a:extLst>
          </p:cNvPr>
          <p:cNvSpPr/>
          <p:nvPr/>
        </p:nvSpPr>
        <p:spPr bwMode="auto">
          <a:xfrm>
            <a:off x="5106791" y="5209086"/>
            <a:ext cx="1788205" cy="435851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tx1"/>
                </a:solidFill>
                <a:cs typeface="Segoe UI" pitchFamily="34" charset="0"/>
              </a:rPr>
              <a:t>Credentials Cached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21399FA-372E-D0C6-90AC-003C6C51777E}"/>
              </a:ext>
            </a:extLst>
          </p:cNvPr>
          <p:cNvSpPr txBox="1">
            <a:spLocks/>
          </p:cNvSpPr>
          <p:nvPr/>
        </p:nvSpPr>
        <p:spPr>
          <a:xfrm>
            <a:off x="5558045" y="1613472"/>
            <a:ext cx="703475" cy="18103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89618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Admin</a:t>
            </a:r>
          </a:p>
        </p:txBody>
      </p:sp>
      <p:sp>
        <p:nvSpPr>
          <p:cNvPr id="13" name="Rectangle: Rounded Corners 264">
            <a:extLst>
              <a:ext uri="{FF2B5EF4-FFF2-40B4-BE49-F238E27FC236}">
                <a16:creationId xmlns:a16="http://schemas.microsoft.com/office/drawing/2014/main" id="{CD765B45-4F7F-6C76-BC72-0DA3E5D867AB}"/>
              </a:ext>
            </a:extLst>
          </p:cNvPr>
          <p:cNvSpPr/>
          <p:nvPr/>
        </p:nvSpPr>
        <p:spPr bwMode="auto">
          <a:xfrm>
            <a:off x="5506390" y="1845018"/>
            <a:ext cx="806782" cy="806782"/>
          </a:xfrm>
          <a:prstGeom prst="roundRect">
            <a:avLst>
              <a:gd name="adj" fmla="val 3125"/>
            </a:avLst>
          </a:prstGeom>
          <a:solidFill>
            <a:srgbClr val="FCFDFE">
              <a:alpha val="1000"/>
            </a:srgbClr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4" name="people_4" title="Icon of a person">
            <a:extLst>
              <a:ext uri="{FF2B5EF4-FFF2-40B4-BE49-F238E27FC236}">
                <a16:creationId xmlns:a16="http://schemas.microsoft.com/office/drawing/2014/main" id="{FC65A576-9A2F-626A-909D-0B840AEBBF1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69142" y="1943507"/>
            <a:ext cx="426857" cy="477218"/>
          </a:xfrm>
          <a:custGeom>
            <a:avLst/>
            <a:gdLst>
              <a:gd name="T0" fmla="*/ 48 w 246"/>
              <a:gd name="T1" fmla="*/ 76 h 275"/>
              <a:gd name="T2" fmla="*/ 124 w 246"/>
              <a:gd name="T3" fmla="*/ 0 h 275"/>
              <a:gd name="T4" fmla="*/ 201 w 246"/>
              <a:gd name="T5" fmla="*/ 76 h 275"/>
              <a:gd name="T6" fmla="*/ 124 w 246"/>
              <a:gd name="T7" fmla="*/ 152 h 275"/>
              <a:gd name="T8" fmla="*/ 48 w 246"/>
              <a:gd name="T9" fmla="*/ 76 h 275"/>
              <a:gd name="T10" fmla="*/ 246 w 246"/>
              <a:gd name="T11" fmla="*/ 275 h 275"/>
              <a:gd name="T12" fmla="*/ 123 w 246"/>
              <a:gd name="T13" fmla="*/ 152 h 275"/>
              <a:gd name="T14" fmla="*/ 0 w 246"/>
              <a:gd name="T15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275">
                <a:moveTo>
                  <a:pt x="48" y="76"/>
                </a:moveTo>
                <a:cubicBezTo>
                  <a:pt x="48" y="34"/>
                  <a:pt x="82" y="0"/>
                  <a:pt x="124" y="0"/>
                </a:cubicBezTo>
                <a:cubicBezTo>
                  <a:pt x="166" y="0"/>
                  <a:pt x="201" y="34"/>
                  <a:pt x="201" y="76"/>
                </a:cubicBezTo>
                <a:cubicBezTo>
                  <a:pt x="201" y="118"/>
                  <a:pt x="166" y="152"/>
                  <a:pt x="124" y="152"/>
                </a:cubicBezTo>
                <a:cubicBezTo>
                  <a:pt x="82" y="152"/>
                  <a:pt x="48" y="118"/>
                  <a:pt x="48" y="76"/>
                </a:cubicBezTo>
                <a:close/>
                <a:moveTo>
                  <a:pt x="246" y="275"/>
                </a:moveTo>
                <a:cubicBezTo>
                  <a:pt x="246" y="207"/>
                  <a:pt x="191" y="152"/>
                  <a:pt x="123" y="152"/>
                </a:cubicBezTo>
                <a:cubicBezTo>
                  <a:pt x="55" y="152"/>
                  <a:pt x="0" y="207"/>
                  <a:pt x="0" y="275"/>
                </a:cubicBez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Freeform 104">
            <a:extLst>
              <a:ext uri="{FF2B5EF4-FFF2-40B4-BE49-F238E27FC236}">
                <a16:creationId xmlns:a16="http://schemas.microsoft.com/office/drawing/2014/main" id="{53BD581C-75AD-D285-724D-68B7DB3E1783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5764247" y="2263060"/>
            <a:ext cx="236647" cy="236647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68578" tIns="34288" rIns="68578" bIns="3428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27EEB-3CBA-37F1-D97E-E30DE10FF38C}"/>
              </a:ext>
            </a:extLst>
          </p:cNvPr>
          <p:cNvSpPr txBox="1"/>
          <p:nvPr/>
        </p:nvSpPr>
        <p:spPr>
          <a:xfrm>
            <a:off x="1524000" y="3258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3D2C40-41E0-EAAF-6084-DAF1CD2F718D}"/>
              </a:ext>
            </a:extLst>
          </p:cNvPr>
          <p:cNvGrpSpPr/>
          <p:nvPr/>
        </p:nvGrpSpPr>
        <p:grpSpPr>
          <a:xfrm>
            <a:off x="1297251" y="1539289"/>
            <a:ext cx="822960" cy="1020991"/>
            <a:chOff x="1837547" y="4797061"/>
            <a:chExt cx="822960" cy="1020991"/>
          </a:xfrm>
        </p:grpSpPr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76132918-925E-755B-4226-AA474846F841}"/>
                </a:ext>
              </a:extLst>
            </p:cNvPr>
            <p:cNvSpPr txBox="1">
              <a:spLocks/>
            </p:cNvSpPr>
            <p:nvPr/>
          </p:nvSpPr>
          <p:spPr>
            <a:xfrm>
              <a:off x="1890237" y="4797061"/>
              <a:ext cx="717581" cy="15388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1419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Browser</a:t>
              </a:r>
            </a:p>
          </p:txBody>
        </p:sp>
        <p:sp>
          <p:nvSpPr>
            <p:cNvPr id="22" name="Rectangle: Rounded Corners 24">
              <a:extLst>
                <a:ext uri="{FF2B5EF4-FFF2-40B4-BE49-F238E27FC236}">
                  <a16:creationId xmlns:a16="http://schemas.microsoft.com/office/drawing/2014/main" id="{B37BF9EF-6F9B-F1DF-86FD-9FC4567AF5F1}"/>
                </a:ext>
              </a:extLst>
            </p:cNvPr>
            <p:cNvSpPr/>
            <p:nvPr/>
          </p:nvSpPr>
          <p:spPr bwMode="auto">
            <a:xfrm>
              <a:off x="1837547" y="4995092"/>
              <a:ext cx="822960" cy="822960"/>
            </a:xfrm>
            <a:prstGeom prst="roundRect">
              <a:avLst>
                <a:gd name="adj" fmla="val 3125"/>
              </a:avLst>
            </a:prstGeom>
            <a:solidFill>
              <a:srgbClr val="FCFDFE">
                <a:alpha val="1000"/>
              </a:srgbClr>
            </a:solidFill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EDEAA5E-DCC7-06B8-8B9F-8A8AF2649C4E}"/>
                </a:ext>
              </a:extLst>
            </p:cNvPr>
            <p:cNvGrpSpPr/>
            <p:nvPr/>
          </p:nvGrpSpPr>
          <p:grpSpPr>
            <a:xfrm>
              <a:off x="1999388" y="5204905"/>
              <a:ext cx="499278" cy="403334"/>
              <a:chOff x="881063" y="5157788"/>
              <a:chExt cx="850900" cy="687388"/>
            </a:xfrm>
          </p:grpSpPr>
          <p:sp>
            <p:nvSpPr>
              <p:cNvPr id="24" name="Freeform 5">
                <a:extLst>
                  <a:ext uri="{FF2B5EF4-FFF2-40B4-BE49-F238E27FC236}">
                    <a16:creationId xmlns:a16="http://schemas.microsoft.com/office/drawing/2014/main" id="{4A51E55F-E8BE-2688-7565-8C9D11014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063" y="5157788"/>
                <a:ext cx="850900" cy="687388"/>
              </a:xfrm>
              <a:custGeom>
                <a:avLst/>
                <a:gdLst>
                  <a:gd name="T0" fmla="*/ 298 w 301"/>
                  <a:gd name="T1" fmla="*/ 243 h 243"/>
                  <a:gd name="T2" fmla="*/ 2 w 301"/>
                  <a:gd name="T3" fmla="*/ 243 h 243"/>
                  <a:gd name="T4" fmla="*/ 0 w 301"/>
                  <a:gd name="T5" fmla="*/ 240 h 243"/>
                  <a:gd name="T6" fmla="*/ 0 w 301"/>
                  <a:gd name="T7" fmla="*/ 3 h 243"/>
                  <a:gd name="T8" fmla="*/ 2 w 301"/>
                  <a:gd name="T9" fmla="*/ 0 h 243"/>
                  <a:gd name="T10" fmla="*/ 298 w 301"/>
                  <a:gd name="T11" fmla="*/ 0 h 243"/>
                  <a:gd name="T12" fmla="*/ 301 w 301"/>
                  <a:gd name="T13" fmla="*/ 3 h 243"/>
                  <a:gd name="T14" fmla="*/ 301 w 301"/>
                  <a:gd name="T15" fmla="*/ 240 h 243"/>
                  <a:gd name="T16" fmla="*/ 298 w 301"/>
                  <a:gd name="T17" fmla="*/ 24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1" h="243">
                    <a:moveTo>
                      <a:pt x="298" y="243"/>
                    </a:moveTo>
                    <a:cubicBezTo>
                      <a:pt x="2" y="243"/>
                      <a:pt x="2" y="243"/>
                      <a:pt x="2" y="243"/>
                    </a:cubicBezTo>
                    <a:cubicBezTo>
                      <a:pt x="1" y="243"/>
                      <a:pt x="0" y="242"/>
                      <a:pt x="0" y="24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98" y="0"/>
                      <a:pt x="298" y="0"/>
                      <a:pt x="298" y="0"/>
                    </a:cubicBezTo>
                    <a:cubicBezTo>
                      <a:pt x="300" y="0"/>
                      <a:pt x="301" y="1"/>
                      <a:pt x="301" y="3"/>
                    </a:cubicBezTo>
                    <a:cubicBezTo>
                      <a:pt x="301" y="240"/>
                      <a:pt x="301" y="240"/>
                      <a:pt x="301" y="240"/>
                    </a:cubicBezTo>
                    <a:cubicBezTo>
                      <a:pt x="301" y="242"/>
                      <a:pt x="300" y="243"/>
                      <a:pt x="298" y="243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" name="Line 6">
                <a:extLst>
                  <a:ext uri="{FF2B5EF4-FFF2-40B4-BE49-F238E27FC236}">
                    <a16:creationId xmlns:a16="http://schemas.microsoft.com/office/drawing/2014/main" id="{14251456-33A4-B36F-70F5-A02DF65BC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1063" y="5329238"/>
                <a:ext cx="85090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28A2B930-4A0F-4390-DC75-90020FD3A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338" y="5224463"/>
                <a:ext cx="41275" cy="42863"/>
              </a:xfrm>
              <a:prstGeom prst="ellips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7" name="Oval 8">
                <a:extLst>
                  <a:ext uri="{FF2B5EF4-FFF2-40B4-BE49-F238E27FC236}">
                    <a16:creationId xmlns:a16="http://schemas.microsoft.com/office/drawing/2014/main" id="{17DDCB4E-FBEC-1E1D-4FB6-98BFB25B5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413" y="5224463"/>
                <a:ext cx="42863" cy="42863"/>
              </a:xfrm>
              <a:prstGeom prst="ellips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" name="Oval 9">
                <a:extLst>
                  <a:ext uri="{FF2B5EF4-FFF2-40B4-BE49-F238E27FC236}">
                    <a16:creationId xmlns:a16="http://schemas.microsoft.com/office/drawing/2014/main" id="{BB49BD0B-56BA-F30C-37DF-D917D20C8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250" y="5224463"/>
                <a:ext cx="39688" cy="42863"/>
              </a:xfrm>
              <a:prstGeom prst="ellips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9" name="Line 10">
                <a:extLst>
                  <a:ext uri="{FF2B5EF4-FFF2-40B4-BE49-F238E27FC236}">
                    <a16:creationId xmlns:a16="http://schemas.microsoft.com/office/drawing/2014/main" id="{E4A2E61B-41F3-A602-F820-6780C4851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0288" y="5641975"/>
                <a:ext cx="50165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" name="Line 11">
                <a:extLst>
                  <a:ext uri="{FF2B5EF4-FFF2-40B4-BE49-F238E27FC236}">
                    <a16:creationId xmlns:a16="http://schemas.microsoft.com/office/drawing/2014/main" id="{42951478-BECF-A41A-759A-749BC6545C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0288" y="5522913"/>
                <a:ext cx="31115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1" name="Graphic 30">
            <a:extLst>
              <a:ext uri="{FF2B5EF4-FFF2-40B4-BE49-F238E27FC236}">
                <a16:creationId xmlns:a16="http://schemas.microsoft.com/office/drawing/2014/main" id="{18D9F5A0-3FFB-DFF2-A3D6-B16CE16AB0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0967" y="2935928"/>
            <a:ext cx="734075" cy="73407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8DE2D9-7874-1830-86A3-144147DB58BF}"/>
              </a:ext>
            </a:extLst>
          </p:cNvPr>
          <p:cNvCxnSpPr>
            <a:cxnSpLocks/>
          </p:cNvCxnSpPr>
          <p:nvPr/>
        </p:nvCxnSpPr>
        <p:spPr>
          <a:xfrm>
            <a:off x="5894337" y="2657427"/>
            <a:ext cx="0" cy="76089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9BDA2B-D963-6B4C-6ED3-32BD103016B0}"/>
              </a:ext>
            </a:extLst>
          </p:cNvPr>
          <p:cNvSpPr/>
          <p:nvPr/>
        </p:nvSpPr>
        <p:spPr>
          <a:xfrm>
            <a:off x="5475503" y="2964190"/>
            <a:ext cx="345837" cy="27660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36" name="Graphic 35" descr="Male profile with solid fill">
            <a:extLst>
              <a:ext uri="{FF2B5EF4-FFF2-40B4-BE49-F238E27FC236}">
                <a16:creationId xmlns:a16="http://schemas.microsoft.com/office/drawing/2014/main" id="{62762EA1-9474-FBB1-5035-7A081ED6F0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1992" y="5009008"/>
            <a:ext cx="688432" cy="688432"/>
          </a:xfrm>
          <a:prstGeom prst="rect">
            <a:avLst/>
          </a:prstGeom>
        </p:spPr>
      </p:pic>
      <p:pic>
        <p:nvPicPr>
          <p:cNvPr id="37" name="Graphic 36" descr="Female Profile with solid fill">
            <a:extLst>
              <a:ext uri="{FF2B5EF4-FFF2-40B4-BE49-F238E27FC236}">
                <a16:creationId xmlns:a16="http://schemas.microsoft.com/office/drawing/2014/main" id="{90C2F3CA-1098-5D72-66DA-39158EBB29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10885" y="5064773"/>
            <a:ext cx="618652" cy="61865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9557505-72C3-0D78-A18A-8E94EF86B3F7}"/>
              </a:ext>
            </a:extLst>
          </p:cNvPr>
          <p:cNvSpPr txBox="1"/>
          <p:nvPr/>
        </p:nvSpPr>
        <p:spPr>
          <a:xfrm>
            <a:off x="798296" y="5614943"/>
            <a:ext cx="258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Azure AD Groups: </a:t>
            </a:r>
            <a:r>
              <a:rPr lang="en-US" sz="1200" b="1" dirty="0" err="1">
                <a:solidFill>
                  <a:srgbClr val="7030A0"/>
                </a:solidFill>
              </a:rPr>
              <a:t>PeratonAdminGrp</a:t>
            </a:r>
            <a:endParaRPr lang="en-US" sz="1200" b="1" dirty="0">
              <a:solidFill>
                <a:srgbClr val="7030A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B4D0B2-4EF0-6EBA-B3CF-26E4F6D485EE}"/>
              </a:ext>
            </a:extLst>
          </p:cNvPr>
          <p:cNvSpPr txBox="1"/>
          <p:nvPr/>
        </p:nvSpPr>
        <p:spPr>
          <a:xfrm>
            <a:off x="755448" y="4519945"/>
            <a:ext cx="2320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Azure AD User: </a:t>
            </a:r>
            <a:r>
              <a:rPr lang="en-US" sz="1200" b="1" dirty="0" err="1">
                <a:solidFill>
                  <a:srgbClr val="7030A0"/>
                </a:solidFill>
              </a:rPr>
              <a:t>PeratonAdmin</a:t>
            </a:r>
            <a:endParaRPr lang="en-US" sz="1200" b="1" dirty="0">
              <a:solidFill>
                <a:srgbClr val="7030A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F2074D-0DB3-AD48-0939-5999F4A4219E}"/>
              </a:ext>
            </a:extLst>
          </p:cNvPr>
          <p:cNvSpPr txBox="1"/>
          <p:nvPr/>
        </p:nvSpPr>
        <p:spPr>
          <a:xfrm>
            <a:off x="960593" y="3662855"/>
            <a:ext cx="2320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Azure Active Directory</a:t>
            </a:r>
          </a:p>
        </p:txBody>
      </p:sp>
      <p:pic>
        <p:nvPicPr>
          <p:cNvPr id="41" name="Graphic 40" descr="Male profile with solid fill">
            <a:extLst>
              <a:ext uri="{FF2B5EF4-FFF2-40B4-BE49-F238E27FC236}">
                <a16:creationId xmlns:a16="http://schemas.microsoft.com/office/drawing/2014/main" id="{CECEFB41-C5B9-E5F1-5A7E-0E6B8F8B06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9092" y="4009341"/>
            <a:ext cx="497826" cy="497826"/>
          </a:xfrm>
          <a:prstGeom prst="rect">
            <a:avLst/>
          </a:prstGeom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EC26D371-D15D-D38A-6530-1BF0F984D46D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 flipH="1">
            <a:off x="3161967" y="1021493"/>
            <a:ext cx="1813188" cy="3894877"/>
          </a:xfrm>
          <a:prstGeom prst="bentConnector4">
            <a:avLst>
              <a:gd name="adj1" fmla="val -12608"/>
              <a:gd name="adj2" fmla="val 6147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5E29CBDA-EFAB-A3F1-18E0-F7F8AAF1E933}"/>
              </a:ext>
            </a:extLst>
          </p:cNvPr>
          <p:cNvSpPr/>
          <p:nvPr/>
        </p:nvSpPr>
        <p:spPr>
          <a:xfrm>
            <a:off x="3806606" y="2369733"/>
            <a:ext cx="347883" cy="27399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60897C5A-8570-7033-6EE3-98B648C2E050}"/>
              </a:ext>
            </a:extLst>
          </p:cNvPr>
          <p:cNvCxnSpPr>
            <a:cxnSpLocks/>
          </p:cNvCxnSpPr>
          <p:nvPr/>
        </p:nvCxnSpPr>
        <p:spPr>
          <a:xfrm>
            <a:off x="1934892" y="4297116"/>
            <a:ext cx="3171899" cy="1129240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3D48B425-CE6E-F367-147D-D8F6AFCD17BB}"/>
              </a:ext>
            </a:extLst>
          </p:cNvPr>
          <p:cNvSpPr/>
          <p:nvPr/>
        </p:nvSpPr>
        <p:spPr>
          <a:xfrm>
            <a:off x="1763721" y="2642941"/>
            <a:ext cx="280313" cy="233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8E1838-6E12-BE64-834B-F8C046D235D1}"/>
              </a:ext>
            </a:extLst>
          </p:cNvPr>
          <p:cNvCxnSpPr>
            <a:cxnSpLocks/>
          </p:cNvCxnSpPr>
          <p:nvPr/>
        </p:nvCxnSpPr>
        <p:spPr>
          <a:xfrm flipH="1">
            <a:off x="1693825" y="2547083"/>
            <a:ext cx="1" cy="41710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B1F1F1E3-B808-A211-DCEF-1C5D2C6A6698}"/>
              </a:ext>
            </a:extLst>
          </p:cNvPr>
          <p:cNvSpPr/>
          <p:nvPr/>
        </p:nvSpPr>
        <p:spPr>
          <a:xfrm>
            <a:off x="3596239" y="4545058"/>
            <a:ext cx="356470" cy="3693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87CD439-8B1F-4591-C8A5-A206A8D5E4A5}"/>
              </a:ext>
            </a:extLst>
          </p:cNvPr>
          <p:cNvSpPr/>
          <p:nvPr/>
        </p:nvSpPr>
        <p:spPr>
          <a:xfrm>
            <a:off x="7890427" y="3714718"/>
            <a:ext cx="257586" cy="22513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5BCB65B-6FDE-76F7-AD8F-4C9FE89C91C5}"/>
              </a:ext>
            </a:extLst>
          </p:cNvPr>
          <p:cNvCxnSpPr/>
          <p:nvPr/>
        </p:nvCxnSpPr>
        <p:spPr>
          <a:xfrm>
            <a:off x="6944550" y="3630968"/>
            <a:ext cx="2519703" cy="779731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83E1BDA8-A423-CB2E-303B-9ED629F0F3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82" y="4263633"/>
            <a:ext cx="3163557" cy="34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60520"/>
      </p:ext>
    </p:extLst>
  </p:cSld>
  <p:clrMapOvr>
    <a:masterClrMapping/>
  </p:clrMapOvr>
  <p:transition advTm="8090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35" grpId="0" animBg="1"/>
      <p:bldP spid="38" grpId="0"/>
      <p:bldP spid="39" grpId="0"/>
      <p:bldP spid="40" grpId="0"/>
      <p:bldP spid="48" grpId="0" animBg="1"/>
      <p:bldP spid="52" grpId="0" animBg="1"/>
      <p:bldP spid="56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380469" y="184948"/>
            <a:ext cx="3597166" cy="454682"/>
          </a:xfrm>
        </p:spPr>
        <p:txBody>
          <a:bodyPr>
            <a:normAutofit fontScale="90000"/>
          </a:bodyPr>
          <a:lstStyle/>
          <a:p>
            <a:r>
              <a:rPr lang="en-US" sz="3200" kern="0" dirty="0"/>
              <a:t>Kubernetes RBAC </a:t>
            </a:r>
            <a:endParaRPr lang="en-US" sz="3200" dirty="0"/>
          </a:p>
        </p:txBody>
      </p:sp>
      <p:sp>
        <p:nvSpPr>
          <p:cNvPr id="4" name="Rectangle: Rounded Corners 118">
            <a:extLst>
              <a:ext uri="{FF2B5EF4-FFF2-40B4-BE49-F238E27FC236}">
                <a16:creationId xmlns:a16="http://schemas.microsoft.com/office/drawing/2014/main" id="{B9819C6C-6613-3A27-DCB9-41CFC31045DB}"/>
              </a:ext>
            </a:extLst>
          </p:cNvPr>
          <p:cNvSpPr/>
          <p:nvPr/>
        </p:nvSpPr>
        <p:spPr bwMode="auto">
          <a:xfrm>
            <a:off x="804531" y="1478208"/>
            <a:ext cx="3010270" cy="4472145"/>
          </a:xfrm>
          <a:prstGeom prst="roundRect">
            <a:avLst>
              <a:gd name="adj" fmla="val 3125"/>
            </a:avLst>
          </a:prstGeom>
          <a:solidFill>
            <a:srgbClr val="FCFDFE"/>
          </a:solidFill>
          <a:ln w="12700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76" dirty="0">
              <a:solidFill>
                <a:schemeClr val="tx1"/>
              </a:solidFill>
              <a:cs typeface="Segoe UI" pitchFamily="34" charset="0"/>
            </a:endParaRPr>
          </a:p>
        </p:txBody>
      </p:sp>
      <p:sp>
        <p:nvSpPr>
          <p:cNvPr id="16" name="Rectangle: Rounded Corners 118">
            <a:extLst>
              <a:ext uri="{FF2B5EF4-FFF2-40B4-BE49-F238E27FC236}">
                <a16:creationId xmlns:a16="http://schemas.microsoft.com/office/drawing/2014/main" id="{698A5548-F430-2786-474C-5FDB2D6BB278}"/>
              </a:ext>
            </a:extLst>
          </p:cNvPr>
          <p:cNvSpPr/>
          <p:nvPr/>
        </p:nvSpPr>
        <p:spPr bwMode="auto">
          <a:xfrm>
            <a:off x="4130849" y="1478208"/>
            <a:ext cx="3846786" cy="4472145"/>
          </a:xfrm>
          <a:prstGeom prst="roundRect">
            <a:avLst>
              <a:gd name="adj" fmla="val 3125"/>
            </a:avLst>
          </a:prstGeom>
          <a:solidFill>
            <a:srgbClr val="FCFDFE"/>
          </a:solidFill>
          <a:ln w="12700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76" dirty="0">
              <a:solidFill>
                <a:schemeClr val="tx1"/>
              </a:solidFill>
              <a:cs typeface="Segoe UI" pitchFamily="34" charset="0"/>
            </a:endParaRPr>
          </a:p>
        </p:txBody>
      </p:sp>
      <p:sp>
        <p:nvSpPr>
          <p:cNvPr id="18" name="Rectangle: Rounded Corners 118">
            <a:extLst>
              <a:ext uri="{FF2B5EF4-FFF2-40B4-BE49-F238E27FC236}">
                <a16:creationId xmlns:a16="http://schemas.microsoft.com/office/drawing/2014/main" id="{912DD0C9-6630-920E-557F-E788E6EB1CE9}"/>
              </a:ext>
            </a:extLst>
          </p:cNvPr>
          <p:cNvSpPr/>
          <p:nvPr/>
        </p:nvSpPr>
        <p:spPr bwMode="auto">
          <a:xfrm>
            <a:off x="8227255" y="1478208"/>
            <a:ext cx="3846786" cy="4472145"/>
          </a:xfrm>
          <a:prstGeom prst="roundRect">
            <a:avLst>
              <a:gd name="adj" fmla="val 3125"/>
            </a:avLst>
          </a:prstGeom>
          <a:solidFill>
            <a:srgbClr val="FCFDFE"/>
          </a:solidFill>
          <a:ln w="12700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76" dirty="0">
              <a:solidFill>
                <a:schemeClr val="tx1"/>
              </a:solidFill>
              <a:cs typeface="Segoe UI" pitchFamily="34" charset="0"/>
            </a:endParaRPr>
          </a:p>
        </p:txBody>
      </p:sp>
      <p:sp>
        <p:nvSpPr>
          <p:cNvPr id="13" name="Rectangle: Rounded Corners 264">
            <a:extLst>
              <a:ext uri="{FF2B5EF4-FFF2-40B4-BE49-F238E27FC236}">
                <a16:creationId xmlns:a16="http://schemas.microsoft.com/office/drawing/2014/main" id="{CD765B45-4F7F-6C76-BC72-0DA3E5D867AB}"/>
              </a:ext>
            </a:extLst>
          </p:cNvPr>
          <p:cNvSpPr/>
          <p:nvPr/>
        </p:nvSpPr>
        <p:spPr bwMode="auto">
          <a:xfrm>
            <a:off x="942783" y="1706434"/>
            <a:ext cx="2733766" cy="290496"/>
          </a:xfrm>
          <a:prstGeom prst="roundRect">
            <a:avLst>
              <a:gd name="adj" fmla="val 3125"/>
            </a:avLst>
          </a:prstGeom>
          <a:solidFill>
            <a:srgbClr val="FCFDFE">
              <a:alpha val="1000"/>
            </a:srgbClr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Subjects</a:t>
            </a:r>
          </a:p>
        </p:txBody>
      </p:sp>
      <p:sp>
        <p:nvSpPr>
          <p:cNvPr id="33" name="Rectangle: Rounded Corners 264">
            <a:extLst>
              <a:ext uri="{FF2B5EF4-FFF2-40B4-BE49-F238E27FC236}">
                <a16:creationId xmlns:a16="http://schemas.microsoft.com/office/drawing/2014/main" id="{7E1B478C-C9C6-DD87-DFF6-CD6C68CF248B}"/>
              </a:ext>
            </a:extLst>
          </p:cNvPr>
          <p:cNvSpPr/>
          <p:nvPr/>
        </p:nvSpPr>
        <p:spPr bwMode="auto">
          <a:xfrm>
            <a:off x="4380469" y="1706434"/>
            <a:ext cx="1456573" cy="290496"/>
          </a:xfrm>
          <a:prstGeom prst="roundRect">
            <a:avLst>
              <a:gd name="adj" fmla="val 3125"/>
            </a:avLst>
          </a:prstGeom>
          <a:solidFill>
            <a:srgbClr val="FCFDFE">
              <a:alpha val="1000"/>
            </a:srgbClr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API Groups</a:t>
            </a:r>
          </a:p>
        </p:txBody>
      </p:sp>
      <p:sp>
        <p:nvSpPr>
          <p:cNvPr id="34" name="Rectangle: Rounded Corners 264">
            <a:extLst>
              <a:ext uri="{FF2B5EF4-FFF2-40B4-BE49-F238E27FC236}">
                <a16:creationId xmlns:a16="http://schemas.microsoft.com/office/drawing/2014/main" id="{0E3894D0-86E0-B5FE-D0F1-FF6864B49984}"/>
              </a:ext>
            </a:extLst>
          </p:cNvPr>
          <p:cNvSpPr/>
          <p:nvPr/>
        </p:nvSpPr>
        <p:spPr bwMode="auto">
          <a:xfrm>
            <a:off x="6231462" y="1706434"/>
            <a:ext cx="1311637" cy="290496"/>
          </a:xfrm>
          <a:prstGeom prst="roundRect">
            <a:avLst>
              <a:gd name="adj" fmla="val 3125"/>
            </a:avLst>
          </a:prstGeom>
          <a:solidFill>
            <a:srgbClr val="FCFDFE">
              <a:alpha val="1000"/>
            </a:srgbClr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00000"/>
                </a:solidFill>
                <a:latin typeface="Segoe UI"/>
                <a:cs typeface="Segoe UI" pitchFamily="34" charset="0"/>
              </a:rPr>
              <a:t>Resources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42" name="Rectangle: Rounded Corners 264">
            <a:extLst>
              <a:ext uri="{FF2B5EF4-FFF2-40B4-BE49-F238E27FC236}">
                <a16:creationId xmlns:a16="http://schemas.microsoft.com/office/drawing/2014/main" id="{4BC022D3-C007-921D-998B-103E7CF03811}"/>
              </a:ext>
            </a:extLst>
          </p:cNvPr>
          <p:cNvSpPr/>
          <p:nvPr/>
        </p:nvSpPr>
        <p:spPr bwMode="auto">
          <a:xfrm>
            <a:off x="8516991" y="1706434"/>
            <a:ext cx="3162630" cy="290496"/>
          </a:xfrm>
          <a:prstGeom prst="roundRect">
            <a:avLst>
              <a:gd name="adj" fmla="val 3125"/>
            </a:avLst>
          </a:prstGeom>
          <a:solidFill>
            <a:srgbClr val="FCFDFE">
              <a:alpha val="1000"/>
            </a:srgbClr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00000"/>
                </a:solidFill>
                <a:latin typeface="Segoe UI"/>
                <a:cs typeface="Segoe UI" pitchFamily="34" charset="0"/>
              </a:rPr>
              <a:t>Verbs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44" name="Rectangle: Rounded Corners 264">
            <a:extLst>
              <a:ext uri="{FF2B5EF4-FFF2-40B4-BE49-F238E27FC236}">
                <a16:creationId xmlns:a16="http://schemas.microsoft.com/office/drawing/2014/main" id="{F659B134-9278-E056-9501-C732BFAD62BB}"/>
              </a:ext>
            </a:extLst>
          </p:cNvPr>
          <p:cNvSpPr/>
          <p:nvPr/>
        </p:nvSpPr>
        <p:spPr bwMode="auto">
          <a:xfrm>
            <a:off x="942782" y="2322787"/>
            <a:ext cx="2733767" cy="593798"/>
          </a:xfrm>
          <a:prstGeom prst="roundRect">
            <a:avLst>
              <a:gd name="adj" fmla="val 3125"/>
            </a:avLst>
          </a:prstGeom>
          <a:solidFill>
            <a:srgbClr val="FCFDFE">
              <a:alpha val="1000"/>
            </a:srgbClr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tx1"/>
                </a:solidFill>
                <a:cs typeface="Segoe UI" pitchFamily="34" charset="0"/>
              </a:rPr>
              <a:t>Users or processes that need access to the Kubernetes API</a:t>
            </a:r>
          </a:p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45" name="Rectangle: Rounded Corners 264">
            <a:extLst>
              <a:ext uri="{FF2B5EF4-FFF2-40B4-BE49-F238E27FC236}">
                <a16:creationId xmlns:a16="http://schemas.microsoft.com/office/drawing/2014/main" id="{2AF0624A-B121-B97E-93C8-E98961B072AB}"/>
              </a:ext>
            </a:extLst>
          </p:cNvPr>
          <p:cNvSpPr/>
          <p:nvPr/>
        </p:nvSpPr>
        <p:spPr bwMode="auto">
          <a:xfrm>
            <a:off x="942782" y="3415135"/>
            <a:ext cx="2733766" cy="290496"/>
          </a:xfrm>
          <a:prstGeom prst="roundRect">
            <a:avLst>
              <a:gd name="adj" fmla="val 3125"/>
            </a:avLst>
          </a:prstGeom>
          <a:solidFill>
            <a:srgbClr val="FCFDFE">
              <a:alpha val="1000"/>
            </a:srgbClr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Kind: Group, User</a:t>
            </a:r>
          </a:p>
        </p:txBody>
      </p:sp>
      <p:sp>
        <p:nvSpPr>
          <p:cNvPr id="46" name="Rectangle: Rounded Corners 264">
            <a:extLst>
              <a:ext uri="{FF2B5EF4-FFF2-40B4-BE49-F238E27FC236}">
                <a16:creationId xmlns:a16="http://schemas.microsoft.com/office/drawing/2014/main" id="{A58E8612-8458-A84F-8AE4-CE5E14168B32}"/>
              </a:ext>
            </a:extLst>
          </p:cNvPr>
          <p:cNvSpPr/>
          <p:nvPr/>
        </p:nvSpPr>
        <p:spPr bwMode="auto">
          <a:xfrm>
            <a:off x="942782" y="3919090"/>
            <a:ext cx="2733766" cy="290496"/>
          </a:xfrm>
          <a:prstGeom prst="roundRect">
            <a:avLst>
              <a:gd name="adj" fmla="val 3125"/>
            </a:avLst>
          </a:prstGeom>
          <a:solidFill>
            <a:srgbClr val="FCFDFE">
              <a:alpha val="1000"/>
            </a:srgbClr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Kind: Service</a:t>
            </a:r>
            <a:r>
              <a:rPr lang="en-US" sz="1176" dirty="0">
                <a:solidFill>
                  <a:srgbClr val="505050"/>
                </a:solidFill>
                <a:latin typeface="Segoe UI"/>
                <a:cs typeface="Segoe UI" pitchFamily="34" charset="0"/>
              </a:rPr>
              <a:t>Account</a:t>
            </a: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50" name="Rectangle: Rounded Corners 264">
            <a:extLst>
              <a:ext uri="{FF2B5EF4-FFF2-40B4-BE49-F238E27FC236}">
                <a16:creationId xmlns:a16="http://schemas.microsoft.com/office/drawing/2014/main" id="{35805A6A-5864-4702-26AF-A883580BB044}"/>
              </a:ext>
            </a:extLst>
          </p:cNvPr>
          <p:cNvSpPr/>
          <p:nvPr/>
        </p:nvSpPr>
        <p:spPr bwMode="auto">
          <a:xfrm>
            <a:off x="4380469" y="2322787"/>
            <a:ext cx="3162630" cy="593798"/>
          </a:xfrm>
          <a:prstGeom prst="roundRect">
            <a:avLst>
              <a:gd name="adj" fmla="val 3125"/>
            </a:avLst>
          </a:prstGeom>
          <a:solidFill>
            <a:srgbClr val="FCFDFE">
              <a:alpha val="1000"/>
            </a:srgbClr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tx1"/>
                </a:solidFill>
                <a:cs typeface="Segoe UI" pitchFamily="34" charset="0"/>
              </a:rPr>
              <a:t>The K8s API objects that we grant access to</a:t>
            </a:r>
          </a:p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51" name="Rectangle: Rounded Corners 118">
            <a:extLst>
              <a:ext uri="{FF2B5EF4-FFF2-40B4-BE49-F238E27FC236}">
                <a16:creationId xmlns:a16="http://schemas.microsoft.com/office/drawing/2014/main" id="{07F00E14-E165-5F48-C98F-7F9947BC9C55}"/>
              </a:ext>
            </a:extLst>
          </p:cNvPr>
          <p:cNvSpPr/>
          <p:nvPr/>
        </p:nvSpPr>
        <p:spPr bwMode="auto">
          <a:xfrm>
            <a:off x="4380469" y="3278429"/>
            <a:ext cx="1311637" cy="435851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tx1"/>
                </a:solidFill>
                <a:cs typeface="Segoe UI" pitchFamily="34" charset="0"/>
              </a:rPr>
              <a:t>Core</a:t>
            </a:r>
          </a:p>
        </p:txBody>
      </p:sp>
      <p:sp>
        <p:nvSpPr>
          <p:cNvPr id="54" name="Rectangle: Rounded Corners 118">
            <a:extLst>
              <a:ext uri="{FF2B5EF4-FFF2-40B4-BE49-F238E27FC236}">
                <a16:creationId xmlns:a16="http://schemas.microsoft.com/office/drawing/2014/main" id="{832D26EB-9A87-134A-CCB2-315F11257790}"/>
              </a:ext>
            </a:extLst>
          </p:cNvPr>
          <p:cNvSpPr/>
          <p:nvPr/>
        </p:nvSpPr>
        <p:spPr bwMode="auto">
          <a:xfrm>
            <a:off x="4380469" y="3944044"/>
            <a:ext cx="1311637" cy="435851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tx1"/>
                </a:solidFill>
                <a:cs typeface="Segoe UI" pitchFamily="34" charset="0"/>
              </a:rPr>
              <a:t>Extensions</a:t>
            </a:r>
          </a:p>
        </p:txBody>
      </p:sp>
      <p:sp>
        <p:nvSpPr>
          <p:cNvPr id="55" name="Rectangle: Rounded Corners 118">
            <a:extLst>
              <a:ext uri="{FF2B5EF4-FFF2-40B4-BE49-F238E27FC236}">
                <a16:creationId xmlns:a16="http://schemas.microsoft.com/office/drawing/2014/main" id="{BB9C33DA-F639-2957-62EC-C4C4AB7418C8}"/>
              </a:ext>
            </a:extLst>
          </p:cNvPr>
          <p:cNvSpPr/>
          <p:nvPr/>
        </p:nvSpPr>
        <p:spPr bwMode="auto">
          <a:xfrm>
            <a:off x="4396989" y="4609659"/>
            <a:ext cx="1311637" cy="435851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tx1"/>
                </a:solidFill>
                <a:cs typeface="Segoe UI" pitchFamily="34" charset="0"/>
              </a:rPr>
              <a:t>Apps</a:t>
            </a:r>
          </a:p>
        </p:txBody>
      </p:sp>
      <p:sp>
        <p:nvSpPr>
          <p:cNvPr id="59" name="Rectangle: Rounded Corners 118">
            <a:extLst>
              <a:ext uri="{FF2B5EF4-FFF2-40B4-BE49-F238E27FC236}">
                <a16:creationId xmlns:a16="http://schemas.microsoft.com/office/drawing/2014/main" id="{9513925B-BB7D-B452-AF59-C5BCD6B2D664}"/>
              </a:ext>
            </a:extLst>
          </p:cNvPr>
          <p:cNvSpPr/>
          <p:nvPr/>
        </p:nvSpPr>
        <p:spPr bwMode="auto">
          <a:xfrm>
            <a:off x="4396989" y="5277902"/>
            <a:ext cx="1311637" cy="435851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tx1"/>
                </a:solidFill>
                <a:cs typeface="Segoe UI" pitchFamily="34" charset="0"/>
              </a:rPr>
              <a:t>Batch</a:t>
            </a:r>
          </a:p>
        </p:txBody>
      </p:sp>
      <p:sp>
        <p:nvSpPr>
          <p:cNvPr id="60" name="Rectangle: Rounded Corners 118">
            <a:extLst>
              <a:ext uri="{FF2B5EF4-FFF2-40B4-BE49-F238E27FC236}">
                <a16:creationId xmlns:a16="http://schemas.microsoft.com/office/drawing/2014/main" id="{B11338BA-2CD7-A294-3DA8-B0C52D0C0E1D}"/>
              </a:ext>
            </a:extLst>
          </p:cNvPr>
          <p:cNvSpPr/>
          <p:nvPr/>
        </p:nvSpPr>
        <p:spPr bwMode="auto">
          <a:xfrm>
            <a:off x="6231462" y="3242442"/>
            <a:ext cx="1311637" cy="435851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tx1"/>
                </a:solidFill>
                <a:cs typeface="Segoe UI" pitchFamily="34" charset="0"/>
              </a:rPr>
              <a:t>Pods</a:t>
            </a:r>
          </a:p>
        </p:txBody>
      </p:sp>
      <p:sp>
        <p:nvSpPr>
          <p:cNvPr id="62" name="Rectangle: Rounded Corners 118">
            <a:extLst>
              <a:ext uri="{FF2B5EF4-FFF2-40B4-BE49-F238E27FC236}">
                <a16:creationId xmlns:a16="http://schemas.microsoft.com/office/drawing/2014/main" id="{F9C5F573-9F8A-C0D9-57A9-A4E80A4E3DC1}"/>
              </a:ext>
            </a:extLst>
          </p:cNvPr>
          <p:cNvSpPr/>
          <p:nvPr/>
        </p:nvSpPr>
        <p:spPr bwMode="auto">
          <a:xfrm>
            <a:off x="6231462" y="3908057"/>
            <a:ext cx="1311637" cy="435851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tx1"/>
                </a:solidFill>
                <a:cs typeface="Segoe UI" pitchFamily="34" charset="0"/>
              </a:rPr>
              <a:t>Deployments</a:t>
            </a:r>
          </a:p>
        </p:txBody>
      </p:sp>
      <p:sp>
        <p:nvSpPr>
          <p:cNvPr id="63" name="Rectangle: Rounded Corners 118">
            <a:extLst>
              <a:ext uri="{FF2B5EF4-FFF2-40B4-BE49-F238E27FC236}">
                <a16:creationId xmlns:a16="http://schemas.microsoft.com/office/drawing/2014/main" id="{A6B621B5-29BC-F3E5-CB39-B485CD2775A5}"/>
              </a:ext>
            </a:extLst>
          </p:cNvPr>
          <p:cNvSpPr/>
          <p:nvPr/>
        </p:nvSpPr>
        <p:spPr bwMode="auto">
          <a:xfrm>
            <a:off x="6247982" y="4573672"/>
            <a:ext cx="1311637" cy="435851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tx1"/>
                </a:solidFill>
                <a:cs typeface="Segoe UI" pitchFamily="34" charset="0"/>
              </a:rPr>
              <a:t>Services</a:t>
            </a:r>
          </a:p>
        </p:txBody>
      </p:sp>
      <p:sp>
        <p:nvSpPr>
          <p:cNvPr id="64" name="Rectangle: Rounded Corners 118">
            <a:extLst>
              <a:ext uri="{FF2B5EF4-FFF2-40B4-BE49-F238E27FC236}">
                <a16:creationId xmlns:a16="http://schemas.microsoft.com/office/drawing/2014/main" id="{EF30B01D-2653-E1E7-3EC5-9D0B4499325C}"/>
              </a:ext>
            </a:extLst>
          </p:cNvPr>
          <p:cNvSpPr/>
          <p:nvPr/>
        </p:nvSpPr>
        <p:spPr bwMode="auto">
          <a:xfrm>
            <a:off x="6247982" y="5241915"/>
            <a:ext cx="1311637" cy="435851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tx1"/>
                </a:solidFill>
                <a:cs typeface="Segoe UI" pitchFamily="34" charset="0"/>
              </a:rPr>
              <a:t>Stateful sets</a:t>
            </a:r>
          </a:p>
        </p:txBody>
      </p:sp>
      <p:sp>
        <p:nvSpPr>
          <p:cNvPr id="65" name="Rectangle: Rounded Corners 264">
            <a:extLst>
              <a:ext uri="{FF2B5EF4-FFF2-40B4-BE49-F238E27FC236}">
                <a16:creationId xmlns:a16="http://schemas.microsoft.com/office/drawing/2014/main" id="{04FCA9A7-C25A-ED5E-3450-EE5A85D2CE70}"/>
              </a:ext>
            </a:extLst>
          </p:cNvPr>
          <p:cNvSpPr/>
          <p:nvPr/>
        </p:nvSpPr>
        <p:spPr bwMode="auto">
          <a:xfrm>
            <a:off x="8516991" y="2225156"/>
            <a:ext cx="3162630" cy="593798"/>
          </a:xfrm>
          <a:prstGeom prst="roundRect">
            <a:avLst>
              <a:gd name="adj" fmla="val 3125"/>
            </a:avLst>
          </a:prstGeom>
          <a:solidFill>
            <a:srgbClr val="FCFDFE">
              <a:alpha val="1000"/>
            </a:srgbClr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tx1"/>
                </a:solidFill>
                <a:cs typeface="Segoe UI" pitchFamily="34" charset="0"/>
              </a:rPr>
              <a:t>List of actions that can be taken on a resource</a:t>
            </a:r>
          </a:p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66" name="Rectangle: Rounded Corners 118">
            <a:extLst>
              <a:ext uri="{FF2B5EF4-FFF2-40B4-BE49-F238E27FC236}">
                <a16:creationId xmlns:a16="http://schemas.microsoft.com/office/drawing/2014/main" id="{9A5C7317-1464-79BC-EEAB-B6FF0271F5D7}"/>
              </a:ext>
            </a:extLst>
          </p:cNvPr>
          <p:cNvSpPr/>
          <p:nvPr/>
        </p:nvSpPr>
        <p:spPr bwMode="auto">
          <a:xfrm>
            <a:off x="8516991" y="3180798"/>
            <a:ext cx="1311637" cy="435851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tx1"/>
                </a:solidFill>
                <a:cs typeface="Segoe UI" pitchFamily="34" charset="0"/>
              </a:rPr>
              <a:t>Create</a:t>
            </a:r>
          </a:p>
        </p:txBody>
      </p:sp>
      <p:sp>
        <p:nvSpPr>
          <p:cNvPr id="67" name="Rectangle: Rounded Corners 118">
            <a:extLst>
              <a:ext uri="{FF2B5EF4-FFF2-40B4-BE49-F238E27FC236}">
                <a16:creationId xmlns:a16="http://schemas.microsoft.com/office/drawing/2014/main" id="{377D862E-F9E7-EAC1-764D-200EFB7ED95E}"/>
              </a:ext>
            </a:extLst>
          </p:cNvPr>
          <p:cNvSpPr/>
          <p:nvPr/>
        </p:nvSpPr>
        <p:spPr bwMode="auto">
          <a:xfrm>
            <a:off x="8516991" y="3846413"/>
            <a:ext cx="1311637" cy="435851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tx1"/>
                </a:solidFill>
                <a:cs typeface="Segoe UI" pitchFamily="34" charset="0"/>
              </a:rPr>
              <a:t>List</a:t>
            </a:r>
          </a:p>
        </p:txBody>
      </p:sp>
      <p:sp>
        <p:nvSpPr>
          <p:cNvPr id="68" name="Rectangle: Rounded Corners 118">
            <a:extLst>
              <a:ext uri="{FF2B5EF4-FFF2-40B4-BE49-F238E27FC236}">
                <a16:creationId xmlns:a16="http://schemas.microsoft.com/office/drawing/2014/main" id="{9D563BE0-4680-D742-92B1-641A39DBE463}"/>
              </a:ext>
            </a:extLst>
          </p:cNvPr>
          <p:cNvSpPr/>
          <p:nvPr/>
        </p:nvSpPr>
        <p:spPr bwMode="auto">
          <a:xfrm>
            <a:off x="8533511" y="4512028"/>
            <a:ext cx="1311637" cy="435851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tx1"/>
                </a:solidFill>
                <a:cs typeface="Segoe UI" pitchFamily="34" charset="0"/>
              </a:rPr>
              <a:t>Watch</a:t>
            </a:r>
          </a:p>
        </p:txBody>
      </p:sp>
      <p:sp>
        <p:nvSpPr>
          <p:cNvPr id="69" name="Rectangle: Rounded Corners 118">
            <a:extLst>
              <a:ext uri="{FF2B5EF4-FFF2-40B4-BE49-F238E27FC236}">
                <a16:creationId xmlns:a16="http://schemas.microsoft.com/office/drawing/2014/main" id="{5CA9867D-0D08-BE01-577F-73C0687BADE6}"/>
              </a:ext>
            </a:extLst>
          </p:cNvPr>
          <p:cNvSpPr/>
          <p:nvPr/>
        </p:nvSpPr>
        <p:spPr bwMode="auto">
          <a:xfrm>
            <a:off x="8533511" y="5180271"/>
            <a:ext cx="1311637" cy="435851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tx1"/>
                </a:solidFill>
                <a:cs typeface="Segoe UI" pitchFamily="34" charset="0"/>
              </a:rPr>
              <a:t>Delete</a:t>
            </a:r>
          </a:p>
        </p:txBody>
      </p:sp>
      <p:sp>
        <p:nvSpPr>
          <p:cNvPr id="70" name="Rectangle: Rounded Corners 118">
            <a:extLst>
              <a:ext uri="{FF2B5EF4-FFF2-40B4-BE49-F238E27FC236}">
                <a16:creationId xmlns:a16="http://schemas.microsoft.com/office/drawing/2014/main" id="{BAAA9C4B-A7F9-6DBE-224F-6328AA365E00}"/>
              </a:ext>
            </a:extLst>
          </p:cNvPr>
          <p:cNvSpPr/>
          <p:nvPr/>
        </p:nvSpPr>
        <p:spPr bwMode="auto">
          <a:xfrm>
            <a:off x="10367984" y="3144811"/>
            <a:ext cx="1311637" cy="435851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tx1"/>
                </a:solidFill>
                <a:cs typeface="Segoe UI" pitchFamily="34" charset="0"/>
              </a:rPr>
              <a:t>Patch</a:t>
            </a:r>
          </a:p>
        </p:txBody>
      </p:sp>
      <p:sp>
        <p:nvSpPr>
          <p:cNvPr id="71" name="Rectangle: Rounded Corners 118">
            <a:extLst>
              <a:ext uri="{FF2B5EF4-FFF2-40B4-BE49-F238E27FC236}">
                <a16:creationId xmlns:a16="http://schemas.microsoft.com/office/drawing/2014/main" id="{07929C3C-6333-2FF4-5D86-51904F779943}"/>
              </a:ext>
            </a:extLst>
          </p:cNvPr>
          <p:cNvSpPr/>
          <p:nvPr/>
        </p:nvSpPr>
        <p:spPr bwMode="auto">
          <a:xfrm>
            <a:off x="10367984" y="3810426"/>
            <a:ext cx="1311637" cy="435851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tx1"/>
                </a:solidFill>
                <a:cs typeface="Segoe UI" pitchFamily="34" charset="0"/>
              </a:rPr>
              <a:t>get</a:t>
            </a:r>
          </a:p>
        </p:txBody>
      </p:sp>
      <p:sp>
        <p:nvSpPr>
          <p:cNvPr id="72" name="Rectangle: Rounded Corners 118">
            <a:extLst>
              <a:ext uri="{FF2B5EF4-FFF2-40B4-BE49-F238E27FC236}">
                <a16:creationId xmlns:a16="http://schemas.microsoft.com/office/drawing/2014/main" id="{997180AE-B95B-2481-6F08-3573D83C171C}"/>
              </a:ext>
            </a:extLst>
          </p:cNvPr>
          <p:cNvSpPr/>
          <p:nvPr/>
        </p:nvSpPr>
        <p:spPr bwMode="auto">
          <a:xfrm>
            <a:off x="10384504" y="4476041"/>
            <a:ext cx="1311637" cy="435851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tx1"/>
                </a:solidFill>
                <a:cs typeface="Segoe UI" pitchFamily="34" charset="0"/>
              </a:rPr>
              <a:t>Replace</a:t>
            </a:r>
          </a:p>
        </p:txBody>
      </p:sp>
      <p:sp>
        <p:nvSpPr>
          <p:cNvPr id="73" name="Rectangle: Rounded Corners 118">
            <a:extLst>
              <a:ext uri="{FF2B5EF4-FFF2-40B4-BE49-F238E27FC236}">
                <a16:creationId xmlns:a16="http://schemas.microsoft.com/office/drawing/2014/main" id="{8D2A1D9D-91E8-E3AC-D316-3D63F65118EB}"/>
              </a:ext>
            </a:extLst>
          </p:cNvPr>
          <p:cNvSpPr/>
          <p:nvPr/>
        </p:nvSpPr>
        <p:spPr bwMode="auto">
          <a:xfrm>
            <a:off x="10384504" y="5144284"/>
            <a:ext cx="1311637" cy="435851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tx1"/>
                </a:solidFill>
                <a:cs typeface="Segoe UI" pitchFamily="34" charset="0"/>
              </a:rPr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713098020"/>
      </p:ext>
    </p:extLst>
  </p:cSld>
  <p:clrMapOvr>
    <a:masterClrMapping/>
  </p:clrMapOvr>
  <p:transition advTm="80902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97EA6F-A3AF-54A9-CC91-EF26D2DD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103" y="260022"/>
            <a:ext cx="3450021" cy="402130"/>
          </a:xfrm>
        </p:spPr>
        <p:txBody>
          <a:bodyPr>
            <a:normAutofit fontScale="90000"/>
          </a:bodyPr>
          <a:lstStyle/>
          <a:p>
            <a:r>
              <a:rPr lang="en-US" sz="3200" kern="0" dirty="0"/>
              <a:t>Kubernetes RBAC  </a:t>
            </a:r>
            <a:endParaRPr lang="en-US" sz="3200" dirty="0"/>
          </a:p>
        </p:txBody>
      </p:sp>
      <p:pic>
        <p:nvPicPr>
          <p:cNvPr id="86" name="Picture 85" descr="Graphical user interface&#10;&#10;Description automatically generated">
            <a:extLst>
              <a:ext uri="{FF2B5EF4-FFF2-40B4-BE49-F238E27FC236}">
                <a16:creationId xmlns:a16="http://schemas.microsoft.com/office/drawing/2014/main" id="{8C1045E0-1356-9D0C-AFF9-3677A089A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2" y="874892"/>
            <a:ext cx="11900375" cy="500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98409"/>
      </p:ext>
    </p:extLst>
  </p:cSld>
  <p:clrMapOvr>
    <a:masterClrMapping/>
  </p:clrMapOvr>
  <p:transition advTm="80902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97EA6F-A3AF-54A9-CC91-EF26D2DD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Kubernetes RBAC – Kind: Role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2941DDE-59FE-152A-2CBB-C9DD9FEFA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68" y="1499535"/>
            <a:ext cx="6408836" cy="482264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C795132-EE9D-CF15-E66D-96F34E826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569" y="326339"/>
            <a:ext cx="898341" cy="89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A7452E-9131-1B88-ED70-4E2E99458DB1}"/>
              </a:ext>
            </a:extLst>
          </p:cNvPr>
          <p:cNvSpPr txBox="1"/>
          <p:nvPr/>
        </p:nvSpPr>
        <p:spPr>
          <a:xfrm>
            <a:off x="10588306" y="0"/>
            <a:ext cx="1608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Role Binding</a:t>
            </a:r>
          </a:p>
        </p:txBody>
      </p:sp>
    </p:spTree>
    <p:extLst>
      <p:ext uri="{BB962C8B-B14F-4D97-AF65-F5344CB8AC3E}">
        <p14:creationId xmlns:p14="http://schemas.microsoft.com/office/powerpoint/2010/main" val="2685737723"/>
      </p:ext>
    </p:extLst>
  </p:cSld>
  <p:clrMapOvr>
    <a:masterClrMapping/>
  </p:clrMapOvr>
  <p:transition advTm="8090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97EA6F-A3AF-54A9-CC91-EF26D2DD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Kubernetes RBAC – Kind: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RoleBinding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283640E-32B5-B352-5095-928073C34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084" y="537285"/>
            <a:ext cx="687048" cy="68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00E4BD-9CF1-27FE-9744-A383E943519C}"/>
              </a:ext>
            </a:extLst>
          </p:cNvPr>
          <p:cNvSpPr txBox="1"/>
          <p:nvPr/>
        </p:nvSpPr>
        <p:spPr>
          <a:xfrm>
            <a:off x="11148656" y="158782"/>
            <a:ext cx="6870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Role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56AACC3-6B20-E789-C980-9A2D77DFE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04" y="1479184"/>
            <a:ext cx="6087767" cy="495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59226"/>
      </p:ext>
    </p:extLst>
  </p:cSld>
  <p:clrMapOvr>
    <a:masterClrMapping/>
  </p:clrMapOvr>
  <p:transition advTm="8090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97EA6F-A3AF-54A9-CC91-EF26D2DD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0" dirty="0">
                <a:latin typeface="+mj-lt"/>
              </a:rPr>
              <a:t>Integrate AAD with Kubernetes RBAC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AD93E84-C10A-9277-69BB-8182037EF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867" y="1517130"/>
            <a:ext cx="6219313" cy="487875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4BC6577-6A60-6D47-706A-AF436DC18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88662" y="118437"/>
            <a:ext cx="734075" cy="734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FE4479-F2B2-D2A1-70B8-47BD621C4352}"/>
              </a:ext>
            </a:extLst>
          </p:cNvPr>
          <p:cNvSpPr txBox="1"/>
          <p:nvPr/>
        </p:nvSpPr>
        <p:spPr>
          <a:xfrm>
            <a:off x="10508288" y="845364"/>
            <a:ext cx="2320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776556754"/>
      </p:ext>
    </p:extLst>
  </p:cSld>
  <p:clrMapOvr>
    <a:masterClrMapping/>
  </p:clrMapOvr>
  <p:transition advTm="8090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97EA6F-A3AF-54A9-CC91-EF26D2DD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0" dirty="0" err="1">
                <a:latin typeface="+mj-lt"/>
              </a:rPr>
              <a:t>ClusterRole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FD9835-6C97-7B37-1DA5-5C0637259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868" y="1903361"/>
            <a:ext cx="4856775" cy="3810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1EEA15-80DE-4B1A-6A31-6B76A47C5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16" y="2594200"/>
            <a:ext cx="1008894" cy="100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0FDFBEB8-A7CA-1747-BEAF-FFD661735C21}"/>
              </a:ext>
            </a:extLst>
          </p:cNvPr>
          <p:cNvSpPr/>
          <p:nvPr/>
        </p:nvSpPr>
        <p:spPr>
          <a:xfrm>
            <a:off x="10372297" y="3191376"/>
            <a:ext cx="1369076" cy="823435"/>
          </a:xfrm>
          <a:prstGeom prst="wedgeRectCallout">
            <a:avLst>
              <a:gd name="adj1" fmla="val -117138"/>
              <a:gd name="adj2" fmla="val 5295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Read Only access to AKS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44984"/>
      </p:ext>
    </p:extLst>
  </p:cSld>
  <p:clrMapOvr>
    <a:masterClrMapping/>
  </p:clrMapOvr>
  <p:transition advTm="8090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1DDAA9434FEF44BBB440AEC5101D24" ma:contentTypeVersion="18" ma:contentTypeDescription="Create a new document." ma:contentTypeScope="" ma:versionID="79bf4f8f58140217a5562027f984c9d3">
  <xsd:schema xmlns:xsd="http://www.w3.org/2001/XMLSchema" xmlns:xs="http://www.w3.org/2001/XMLSchema" xmlns:p="http://schemas.microsoft.com/office/2006/metadata/properties" xmlns:ns1="http://schemas.microsoft.com/sharepoint/v3" xmlns:ns3="f27c5b29-dd9b-4c90-814a-e8241ceb8a81" xmlns:ns4="06144a9d-5f17-43dc-8794-cd689331dc2e" targetNamespace="http://schemas.microsoft.com/office/2006/metadata/properties" ma:root="true" ma:fieldsID="47184a5cc310c947fe2784e5664eadbf" ns1:_="" ns3:_="" ns4:_="">
    <xsd:import namespace="http://schemas.microsoft.com/sharepoint/v3"/>
    <xsd:import namespace="f27c5b29-dd9b-4c90-814a-e8241ceb8a81"/>
    <xsd:import namespace="06144a9d-5f17-43dc-8794-cd689331dc2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1:_ip_UnifiedCompliancePolicyProperties" minOccurs="0"/>
                <xsd:element ref="ns1:_ip_UnifiedCompliancePolicyUIAction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c5b29-dd9b-4c90-814a-e8241ceb8a8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144a9d-5f17-43dc-8794-cd689331dc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_activity" ma:index="25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06144a9d-5f17-43dc-8794-cd689331dc2e" xsi:nil="true"/>
    <_ip_UnifiedCompliancePolicyProperties xmlns="http://schemas.microsoft.com/sharepoint/v3" xsi:nil="true"/>
    <_activity xmlns="06144a9d-5f17-43dc-8794-cd689331dc2e" xsi:nil="true"/>
  </documentManagement>
</p:properties>
</file>

<file path=customXml/itemProps1.xml><?xml version="1.0" encoding="utf-8"?>
<ds:datastoreItem xmlns:ds="http://schemas.openxmlformats.org/officeDocument/2006/customXml" ds:itemID="{67D751FB-B9F5-41A8-B0B9-E5E2B8CFF369}">
  <ds:schemaRefs>
    <ds:schemaRef ds:uri="06144a9d-5f17-43dc-8794-cd689331dc2e"/>
    <ds:schemaRef ds:uri="f27c5b29-dd9b-4c90-814a-e8241ceb8a8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5E40832-78E0-4EF6-B658-E766E680D8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3AC29D-6909-4381-9160-B67ADF733637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sharepoint/v3"/>
    <ds:schemaRef ds:uri="http://schemas.openxmlformats.org/package/2006/metadata/core-properties"/>
    <ds:schemaRef ds:uri="f27c5b29-dd9b-4c90-814a-e8241ceb8a81"/>
    <ds:schemaRef ds:uri="http://purl.org/dc/elements/1.1/"/>
    <ds:schemaRef ds:uri="http://purl.org/dc/dcmitype/"/>
    <ds:schemaRef ds:uri="http://schemas.microsoft.com/office/infopath/2007/PartnerControls"/>
    <ds:schemaRef ds:uri="06144a9d-5f17-43dc-8794-cd689331dc2e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415</Words>
  <Application>Microsoft Macintosh PowerPoint</Application>
  <PresentationFormat>Widescreen</PresentationFormat>
  <Paragraphs>93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Semibold</vt:lpstr>
      <vt:lpstr>Wingdings</vt:lpstr>
      <vt:lpstr>Office Theme</vt:lpstr>
      <vt:lpstr>Secure AKS</vt:lpstr>
      <vt:lpstr>Authorization</vt:lpstr>
      <vt:lpstr>Authentication for AKS Admins</vt:lpstr>
      <vt:lpstr>Kubernetes RBAC </vt:lpstr>
      <vt:lpstr>Kubernetes RBAC  </vt:lpstr>
      <vt:lpstr>Kubernetes RBAC – Kind: Role</vt:lpstr>
      <vt:lpstr>Kubernetes RBAC – Kind: RoleBinding  </vt:lpstr>
      <vt:lpstr>Integrate AAD with Kubernetes RBAC</vt:lpstr>
      <vt:lpstr>ClusterRole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Burns</dc:creator>
  <cp:lastModifiedBy>Bharadwaja Cheruvu</cp:lastModifiedBy>
  <cp:revision>1</cp:revision>
  <dcterms:created xsi:type="dcterms:W3CDTF">2021-03-09T00:41:51Z</dcterms:created>
  <dcterms:modified xsi:type="dcterms:W3CDTF">2023-02-16T02:19:10Z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2021-03-09T00:41:51Z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666b46c6-d88b-4bb9-9182-2918ed128196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0x0101007B1DDAA9434FEF44BBB440AEC5101D24</vt:lpwstr>
  </property>
</Properties>
</file>