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9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D&amp;D 5E Character Builder</a:t>
            </a:r>
            <a:endParaRPr dirty="0"/>
          </a:p>
        </p:txBody>
      </p:sp>
      <p:sp>
        <p:nvSpPr>
          <p:cNvPr id="55" name="Shape 55"/>
          <p:cNvSpPr txBox="1">
            <a:spLocks noGrp="1"/>
          </p:cNvSpPr>
          <p:nvPr>
            <p:ph type="subTitle" idx="1"/>
          </p:nvPr>
        </p:nvSpPr>
        <p:spPr>
          <a:xfrm>
            <a:off x="311692" y="2425446"/>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Group 12</a:t>
            </a:r>
            <a:endParaRPr dirty="0"/>
          </a:p>
        </p:txBody>
      </p:sp>
      <p:sp>
        <p:nvSpPr>
          <p:cNvPr id="62" name="Shape 62"/>
          <p:cNvSpPr txBox="1"/>
          <p:nvPr/>
        </p:nvSpPr>
        <p:spPr>
          <a:xfrm>
            <a:off x="1042126" y="4814319"/>
            <a:ext cx="1223145" cy="313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100" dirty="0"/>
              <a:t>Mazen Shaban</a:t>
            </a:r>
            <a:endParaRPr sz="1100" dirty="0"/>
          </a:p>
        </p:txBody>
      </p:sp>
      <p:sp>
        <p:nvSpPr>
          <p:cNvPr id="63" name="Shape 63"/>
          <p:cNvSpPr txBox="1"/>
          <p:nvPr/>
        </p:nvSpPr>
        <p:spPr>
          <a:xfrm>
            <a:off x="2994757" y="4814319"/>
            <a:ext cx="999574"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t>Bruce Orcutt</a:t>
            </a:r>
            <a:endParaRPr sz="1100" dirty="0"/>
          </a:p>
        </p:txBody>
      </p:sp>
      <p:sp>
        <p:nvSpPr>
          <p:cNvPr id="64" name="Shape 64"/>
          <p:cNvSpPr txBox="1"/>
          <p:nvPr/>
        </p:nvSpPr>
        <p:spPr>
          <a:xfrm>
            <a:off x="5057652" y="4822650"/>
            <a:ext cx="1183612"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t>Hunter Johnson</a:t>
            </a:r>
            <a:endParaRPr sz="1100" dirty="0"/>
          </a:p>
        </p:txBody>
      </p:sp>
      <p:sp>
        <p:nvSpPr>
          <p:cNvPr id="65" name="Shape 65"/>
          <p:cNvSpPr txBox="1"/>
          <p:nvPr/>
        </p:nvSpPr>
        <p:spPr>
          <a:xfrm>
            <a:off x="6786712" y="4814319"/>
            <a:ext cx="1465423"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t>Michael Lawrence</a:t>
            </a:r>
            <a:endParaRPr sz="1100" dirty="0"/>
          </a:p>
        </p:txBody>
      </p:sp>
      <p:sp>
        <p:nvSpPr>
          <p:cNvPr id="68" name="Shape 68"/>
          <p:cNvSpPr txBox="1"/>
          <p:nvPr/>
        </p:nvSpPr>
        <p:spPr>
          <a:xfrm>
            <a:off x="32175" y="7050"/>
            <a:ext cx="2785800" cy="27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B7B7B7"/>
                </a:solidFill>
              </a:rPr>
              <a:t>UTSA CS 3443 - 003</a:t>
            </a:r>
            <a:endParaRPr dirty="0">
              <a:solidFill>
                <a:srgbClr val="B7B7B7"/>
              </a:solidFill>
            </a:endParaRPr>
          </a:p>
        </p:txBody>
      </p:sp>
      <p:sp>
        <p:nvSpPr>
          <p:cNvPr id="69" name="Shape 69"/>
          <p:cNvSpPr txBox="1"/>
          <p:nvPr/>
        </p:nvSpPr>
        <p:spPr>
          <a:xfrm>
            <a:off x="6322100" y="705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rgbClr val="B7B7B7"/>
                </a:solidFill>
              </a:rPr>
              <a:t>Spring 2020</a:t>
            </a:r>
            <a:endParaRPr dirty="0">
              <a:solidFill>
                <a:srgbClr val="B7B7B7"/>
              </a:solidFill>
            </a:endParaRPr>
          </a:p>
        </p:txBody>
      </p:sp>
      <p:pic>
        <p:nvPicPr>
          <p:cNvPr id="3" name="Picture 2" descr="A person wearing glasses&#10;&#10;Description automatically generated">
            <a:extLst>
              <a:ext uri="{FF2B5EF4-FFF2-40B4-BE49-F238E27FC236}">
                <a16:creationId xmlns:a16="http://schemas.microsoft.com/office/drawing/2014/main" id="{BFB29B27-A3CD-4C61-A359-6EFC6D9B4B10}"/>
              </a:ext>
            </a:extLst>
          </p:cNvPr>
          <p:cNvPicPr>
            <a:picLocks noChangeAspect="1"/>
          </p:cNvPicPr>
          <p:nvPr/>
        </p:nvPicPr>
        <p:blipFill>
          <a:blip r:embed="rId3"/>
          <a:stretch>
            <a:fillRect/>
          </a:stretch>
        </p:blipFill>
        <p:spPr>
          <a:xfrm>
            <a:off x="1108749" y="3262900"/>
            <a:ext cx="1089900" cy="1566797"/>
          </a:xfrm>
          <a:prstGeom prst="rect">
            <a:avLst/>
          </a:prstGeom>
        </p:spPr>
      </p:pic>
      <p:pic>
        <p:nvPicPr>
          <p:cNvPr id="5" name="Picture 4" descr="A person wearing glasses and looking at the camera&#10;&#10;Description automatically generated">
            <a:extLst>
              <a:ext uri="{FF2B5EF4-FFF2-40B4-BE49-F238E27FC236}">
                <a16:creationId xmlns:a16="http://schemas.microsoft.com/office/drawing/2014/main" id="{1AE5D382-2135-4D39-A3BF-A3674B6BDCBB}"/>
              </a:ext>
            </a:extLst>
          </p:cNvPr>
          <p:cNvPicPr>
            <a:picLocks noChangeAspect="1"/>
          </p:cNvPicPr>
          <p:nvPr/>
        </p:nvPicPr>
        <p:blipFill>
          <a:blip r:embed="rId4"/>
          <a:stretch>
            <a:fillRect/>
          </a:stretch>
        </p:blipFill>
        <p:spPr>
          <a:xfrm>
            <a:off x="2902738" y="3236170"/>
            <a:ext cx="1183612" cy="1578149"/>
          </a:xfrm>
          <a:prstGeom prst="rect">
            <a:avLst/>
          </a:prstGeom>
        </p:spPr>
      </p:pic>
      <p:pic>
        <p:nvPicPr>
          <p:cNvPr id="7" name="Picture 6" descr="A boy standing in front of a building&#10;&#10;Description automatically generated">
            <a:extLst>
              <a:ext uri="{FF2B5EF4-FFF2-40B4-BE49-F238E27FC236}">
                <a16:creationId xmlns:a16="http://schemas.microsoft.com/office/drawing/2014/main" id="{5E70D286-BAAB-4D92-9F64-916DD4EAA300}"/>
              </a:ext>
            </a:extLst>
          </p:cNvPr>
          <p:cNvPicPr>
            <a:picLocks noChangeAspect="1"/>
          </p:cNvPicPr>
          <p:nvPr/>
        </p:nvPicPr>
        <p:blipFill>
          <a:blip r:embed="rId5"/>
          <a:stretch>
            <a:fillRect/>
          </a:stretch>
        </p:blipFill>
        <p:spPr>
          <a:xfrm>
            <a:off x="5057652" y="3218046"/>
            <a:ext cx="1183612" cy="1575960"/>
          </a:xfrm>
          <a:prstGeom prst="rect">
            <a:avLst/>
          </a:prstGeom>
        </p:spPr>
      </p:pic>
      <p:pic>
        <p:nvPicPr>
          <p:cNvPr id="9" name="Picture 8" descr="A picture containing person, woman, table, sitting&#10;&#10;Description automatically generated">
            <a:extLst>
              <a:ext uri="{FF2B5EF4-FFF2-40B4-BE49-F238E27FC236}">
                <a16:creationId xmlns:a16="http://schemas.microsoft.com/office/drawing/2014/main" id="{F2486CEC-55E8-48F4-BFA1-0D2A806629F8}"/>
              </a:ext>
            </a:extLst>
          </p:cNvPr>
          <p:cNvPicPr>
            <a:picLocks noChangeAspect="1"/>
          </p:cNvPicPr>
          <p:nvPr/>
        </p:nvPicPr>
        <p:blipFill>
          <a:blip r:embed="rId6"/>
          <a:stretch>
            <a:fillRect/>
          </a:stretch>
        </p:blipFill>
        <p:spPr>
          <a:xfrm>
            <a:off x="6868953" y="3218046"/>
            <a:ext cx="1022868" cy="15759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Project Title</a:t>
            </a:r>
            <a:endParaRPr/>
          </a:p>
        </p:txBody>
      </p:sp>
      <p:sp>
        <p:nvSpPr>
          <p:cNvPr id="75" name="Shape 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t>Description</a:t>
            </a:r>
            <a:endParaRPr b="1" dirty="0"/>
          </a:p>
          <a:p>
            <a:pPr marL="0" lvl="0" indent="0">
              <a:spcBef>
                <a:spcPts val="1600"/>
              </a:spcBef>
              <a:spcAft>
                <a:spcPts val="0"/>
              </a:spcAft>
              <a:buNone/>
            </a:pPr>
            <a:r>
              <a:rPr lang="en" dirty="0"/>
              <a:t>	</a:t>
            </a:r>
            <a:r>
              <a:rPr lang="en-US" sz="1400" dirty="0"/>
              <a:t>Program to build and maintain Dungeons &amp; Dragons characters.</a:t>
            </a:r>
            <a:endParaRPr sz="1400" dirty="0"/>
          </a:p>
          <a:p>
            <a:pPr marL="0" lvl="0" indent="0">
              <a:spcBef>
                <a:spcPts val="1600"/>
              </a:spcBef>
              <a:spcAft>
                <a:spcPts val="0"/>
              </a:spcAft>
              <a:buNone/>
            </a:pPr>
            <a:endParaRPr dirty="0"/>
          </a:p>
          <a:p>
            <a:pPr marL="0" lvl="0" indent="0">
              <a:spcBef>
                <a:spcPts val="1600"/>
              </a:spcBef>
              <a:spcAft>
                <a:spcPts val="0"/>
              </a:spcAft>
              <a:buNone/>
            </a:pPr>
            <a:r>
              <a:rPr lang="en" b="1" dirty="0"/>
              <a:t>Pitch</a:t>
            </a:r>
            <a:endParaRPr b="1" dirty="0"/>
          </a:p>
          <a:p>
            <a:pPr marL="0" lvl="0" indent="0" rtl="0">
              <a:spcBef>
                <a:spcPts val="1600"/>
              </a:spcBef>
              <a:spcAft>
                <a:spcPts val="1600"/>
              </a:spcAft>
              <a:buNone/>
            </a:pPr>
            <a:r>
              <a:rPr lang="en" b="1" dirty="0"/>
              <a:t>	</a:t>
            </a:r>
            <a:r>
              <a:rPr lang="en-US" sz="1400" dirty="0"/>
              <a:t>Bring all required information and streamline the character-building process in order to improve the ease of play for new players. Maintain the characters in one area and easy process in order to maintain users and attract veteran players</a:t>
            </a:r>
            <a:endParaRPr b="1" dirty="0"/>
          </a:p>
        </p:txBody>
      </p:sp>
      <p:sp>
        <p:nvSpPr>
          <p:cNvPr id="76" name="Shape 76"/>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sp>
        <p:nvSpPr>
          <p:cNvPr id="77" name="Shape 77"/>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B7B7B7"/>
                </a:solidFill>
              </a:rPr>
              <a:t>Group 12 </a:t>
            </a:r>
            <a:r>
              <a:rPr lang="en" dirty="0">
                <a:solidFill>
                  <a:srgbClr val="B7B7B7"/>
                </a:solidFill>
              </a:rPr>
              <a:t>– </a:t>
            </a:r>
            <a:r>
              <a:rPr lang="en-US" dirty="0">
                <a:solidFill>
                  <a:srgbClr val="B7B7B7"/>
                </a:solidFill>
              </a:rPr>
              <a:t>D&amp;D CB</a:t>
            </a:r>
            <a:endParaRPr dirty="0">
              <a:solidFill>
                <a:srgbClr val="B7B7B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User Interface Design</a:t>
            </a:r>
            <a:endParaRPr/>
          </a:p>
        </p:txBody>
      </p:sp>
      <p:sp>
        <p:nvSpPr>
          <p:cNvPr id="84" name="Shape 84"/>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lvl="0" algn="r"/>
            <a:r>
              <a:rPr lang="en-US" dirty="0">
                <a:solidFill>
                  <a:srgbClr val="B7B7B7"/>
                </a:solidFill>
              </a:rPr>
              <a:t>Group 12 – D&amp;D CB</a:t>
            </a:r>
          </a:p>
        </p:txBody>
      </p:sp>
      <p:sp>
        <p:nvSpPr>
          <p:cNvPr id="85" name="Shape 85"/>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pic>
        <p:nvPicPr>
          <p:cNvPr id="3" name="Picture 2" descr="A screenshot of a cell phone&#10;&#10;Description automatically generated">
            <a:extLst>
              <a:ext uri="{FF2B5EF4-FFF2-40B4-BE49-F238E27FC236}">
                <a16:creationId xmlns:a16="http://schemas.microsoft.com/office/drawing/2014/main" id="{545DD131-4E95-4690-AEC9-40464617EA33}"/>
              </a:ext>
            </a:extLst>
          </p:cNvPr>
          <p:cNvPicPr>
            <a:picLocks noChangeAspect="1"/>
          </p:cNvPicPr>
          <p:nvPr/>
        </p:nvPicPr>
        <p:blipFill>
          <a:blip r:embed="rId3"/>
          <a:stretch>
            <a:fillRect/>
          </a:stretch>
        </p:blipFill>
        <p:spPr>
          <a:xfrm>
            <a:off x="189867" y="1521300"/>
            <a:ext cx="4241769" cy="2846825"/>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3BF46F1-5E86-4CCB-A9F0-7B3AF71A712E}"/>
              </a:ext>
            </a:extLst>
          </p:cNvPr>
          <p:cNvPicPr>
            <a:picLocks noChangeAspect="1"/>
          </p:cNvPicPr>
          <p:nvPr/>
        </p:nvPicPr>
        <p:blipFill>
          <a:blip r:embed="rId4"/>
          <a:stretch>
            <a:fillRect/>
          </a:stretch>
        </p:blipFill>
        <p:spPr>
          <a:xfrm>
            <a:off x="4691013" y="1521299"/>
            <a:ext cx="4263120" cy="28468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User Interface Design</a:t>
            </a:r>
            <a:endParaRPr/>
          </a:p>
        </p:txBody>
      </p:sp>
      <p:sp>
        <p:nvSpPr>
          <p:cNvPr id="94" name="Shape 94"/>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lvl="0" algn="r"/>
            <a:r>
              <a:rPr lang="en-US" dirty="0">
                <a:solidFill>
                  <a:srgbClr val="B7B7B7"/>
                </a:solidFill>
              </a:rPr>
              <a:t>Group 12 – D&amp;D CB</a:t>
            </a:r>
          </a:p>
        </p:txBody>
      </p:sp>
      <p:sp>
        <p:nvSpPr>
          <p:cNvPr id="95" name="Shape 95"/>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pic>
        <p:nvPicPr>
          <p:cNvPr id="3" name="Picture 2" descr="A screenshot of a cell phone&#10;&#10;Description automatically generated">
            <a:extLst>
              <a:ext uri="{FF2B5EF4-FFF2-40B4-BE49-F238E27FC236}">
                <a16:creationId xmlns:a16="http://schemas.microsoft.com/office/drawing/2014/main" id="{E843DADB-3761-4C42-A60A-C767F09080B0}"/>
              </a:ext>
            </a:extLst>
          </p:cNvPr>
          <p:cNvPicPr>
            <a:picLocks noChangeAspect="1"/>
          </p:cNvPicPr>
          <p:nvPr/>
        </p:nvPicPr>
        <p:blipFill>
          <a:blip r:embed="rId3"/>
          <a:stretch>
            <a:fillRect/>
          </a:stretch>
        </p:blipFill>
        <p:spPr>
          <a:xfrm>
            <a:off x="263561" y="1527766"/>
            <a:ext cx="4222500" cy="283389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6759ACB2-0C02-4A9E-B9D1-314F1C52EDD2}"/>
              </a:ext>
            </a:extLst>
          </p:cNvPr>
          <p:cNvPicPr>
            <a:picLocks noChangeAspect="1"/>
          </p:cNvPicPr>
          <p:nvPr/>
        </p:nvPicPr>
        <p:blipFill>
          <a:blip r:embed="rId4"/>
          <a:stretch>
            <a:fillRect/>
          </a:stretch>
        </p:blipFill>
        <p:spPr>
          <a:xfrm>
            <a:off x="4657941" y="1527767"/>
            <a:ext cx="4222500" cy="283389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120</Words>
  <Application>Microsoft Office PowerPoint</Application>
  <PresentationFormat>On-screen Show (16:9)</PresentationFormat>
  <Paragraphs>22</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D&amp;D 5E Character Builder</vt:lpstr>
      <vt:lpstr>Project Title</vt:lpstr>
      <vt:lpstr>User Interface Design</vt:lpstr>
      <vt:lpstr>User Interface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Mazen Shaban</dc:creator>
  <cp:lastModifiedBy>Mazen Shaban</cp:lastModifiedBy>
  <cp:revision>4</cp:revision>
  <dcterms:modified xsi:type="dcterms:W3CDTF">2020-03-13T21:30:07Z</dcterms:modified>
</cp:coreProperties>
</file>